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EA6-66F0-415B-9BE9-18F0CD116919}" type="datetimeFigureOut">
              <a:rPr lang="pt-PT" smtClean="0"/>
              <a:pPr/>
              <a:t>01-05-2013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E1F-3C1E-4701-BA5D-E6264E021E41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EA6-66F0-415B-9BE9-18F0CD116919}" type="datetimeFigureOut">
              <a:rPr lang="pt-PT" smtClean="0"/>
              <a:pPr/>
              <a:t>01-05-2013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E1F-3C1E-4701-BA5D-E6264E021E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EA6-66F0-415B-9BE9-18F0CD116919}" type="datetimeFigureOut">
              <a:rPr lang="pt-PT" smtClean="0"/>
              <a:pPr/>
              <a:t>01-05-2013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E1F-3C1E-4701-BA5D-E6264E021E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EA6-66F0-415B-9BE9-18F0CD116919}" type="datetimeFigureOut">
              <a:rPr lang="pt-PT" smtClean="0"/>
              <a:pPr/>
              <a:t>01-05-2013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E1F-3C1E-4701-BA5D-E6264E021E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EA6-66F0-415B-9BE9-18F0CD116919}" type="datetimeFigureOut">
              <a:rPr lang="pt-PT" smtClean="0"/>
              <a:pPr/>
              <a:t>01-05-2013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0888E1F-3C1E-4701-BA5D-E6264E021E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EA6-66F0-415B-9BE9-18F0CD116919}" type="datetimeFigureOut">
              <a:rPr lang="pt-PT" smtClean="0"/>
              <a:pPr/>
              <a:t>01-05-2013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E1F-3C1E-4701-BA5D-E6264E021E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EA6-66F0-415B-9BE9-18F0CD116919}" type="datetimeFigureOut">
              <a:rPr lang="pt-PT" smtClean="0"/>
              <a:pPr/>
              <a:t>01-05-2013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E1F-3C1E-4701-BA5D-E6264E021E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EA6-66F0-415B-9BE9-18F0CD116919}" type="datetimeFigureOut">
              <a:rPr lang="pt-PT" smtClean="0"/>
              <a:pPr/>
              <a:t>01-05-2013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E1F-3C1E-4701-BA5D-E6264E021E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EA6-66F0-415B-9BE9-18F0CD116919}" type="datetimeFigureOut">
              <a:rPr lang="pt-PT" smtClean="0"/>
              <a:pPr/>
              <a:t>01-05-2013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E1F-3C1E-4701-BA5D-E6264E021E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EA6-66F0-415B-9BE9-18F0CD116919}" type="datetimeFigureOut">
              <a:rPr lang="pt-PT" smtClean="0"/>
              <a:pPr/>
              <a:t>01-05-2013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E1F-3C1E-4701-BA5D-E6264E021E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P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F1EA6-66F0-415B-9BE9-18F0CD116919}" type="datetimeFigureOut">
              <a:rPr lang="pt-PT" smtClean="0"/>
              <a:pPr/>
              <a:t>01-05-2013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8E1F-3C1E-4701-BA5D-E6264E021E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7F1EA6-66F0-415B-9BE9-18F0CD116919}" type="datetimeFigureOut">
              <a:rPr lang="pt-PT" smtClean="0"/>
              <a:pPr/>
              <a:t>01-05-2013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888E1F-3C1E-4701-BA5D-E6264E021E4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pt/url?sa=i&amp;rct=j&amp;q=&amp;esrc=s&amp;frm=1&amp;source=images&amp;cd=&amp;cad=rja&amp;docid=sZPngei7o9IceM&amp;tbnid=Fvs5einYj5KIyM:&amp;ved=0CAUQjRw&amp;url=http://www.zura.com.br/star-for-a-day-importado--john-escott.html&amp;ei=Yid5UbfnJeLK0QW07oHYAg&amp;bvm=bv.45645796,d.ZGU&amp;psig=AFQjCNH6JY-YO6zK0YpmDhmnG9lHR5k9Kw&amp;ust=1366980824888368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pt/url?sa=i&amp;rct=j&amp;q=&amp;esrc=s&amp;frm=1&amp;source=images&amp;cd=&amp;cad=rja&amp;docid=zgPJoHiKDgpwIM&amp;tbnid=ao4_uO1IIVWYKM:&amp;ved=0CAUQjRw&amp;url=http://openlibrary.org/works/OL5356268W/Agatha_Christie_woman_of_mystery&amp;ei=Uih5UZKAG8G-0QXlo4DACw&amp;bvm=bv.45645796,d.ZGU&amp;psig=AFQjCNH3y9FY_tEORTr1xkXJrRjzQ_RTDQ&amp;ust=1366981069305018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pt/url?sa=i&amp;rct=j&amp;q=&amp;esrc=s&amp;frm=1&amp;source=images&amp;cd=&amp;cad=rja&amp;docid=9HUhYZDxD1tLvM&amp;tbnid=_ULin_-rMtHTpM:&amp;ved=0CAUQjRw&amp;url=http://www.paperbackswap.com/Girl-Motorcycle-CD-John-Escott/book/019423441X/&amp;ei=qyh5UZS5HqWG0AXht4CIBg&amp;bvm=bv.45645796,d.ZGU&amp;psig=AFQjCNEuIH06_j0SX10yqFKCtZUqk3Yhxg&amp;ust=1366981151688918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google.pt/url?sa=i&amp;rct=j&amp;q=&amp;esrc=s&amp;frm=1&amp;source=images&amp;cd=&amp;cad=rja&amp;docid=4yn8kXRl74CFXM&amp;tbnid=9N03QfOKcFBBRM:&amp;ved=0CAUQjRw&amp;url=http://www.tower.com/star-reporter-john-escott-paperback/wapi/111690795&amp;ei=dih5UavsAtDI0AWq5YCoAg&amp;bvm=bv.45645796,d.ZGU&amp;psig=AFQjCNGK5AlbgYV7hfRkeX2QdOMrJ3F04g&amp;ust=136698110457750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www.google.pt/url?sa=i&amp;rct=j&amp;q=&amp;esrc=s&amp;frm=1&amp;source=images&amp;cd=&amp;cad=rja&amp;docid=kvIufgqYuM8P2M&amp;tbnid=XDdAOtmy068XEM:&amp;ved=0CAUQjRw&amp;url=http://www.pantagraph.com/milestones/birthdays/th-for-john-scott/article_fe21b6d0-f930-11e1-a7f8-001a4bcf887a.html&amp;ei=-Ch5UdKnAouT0AXZqoG4Dg&amp;bvm=bv.45645796,d.ZGU&amp;psig=AFQjCNGCU-p_vDbkuh5tbc8ozVgD6Ef2MQ&amp;ust=136698121538320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pt/url?sa=i&amp;rct=j&amp;q=&amp;esrc=s&amp;frm=1&amp;source=images&amp;cd=&amp;cad=rja&amp;docid=IQtUQZ4E3141EM&amp;tbnid=S2DE-QDiJFmqIM:&amp;ved=0CAUQjRw&amp;url=http://www.goodreads.com/book/show/150940.Time_For_A_Robbery&amp;ei=cCl5UZ_zIoHU0QWalYGwCw&amp;bvm=bv.45645796,d.ZGU&amp;psig=AFQjCNHY6Y1PDpsXPXGpJMUsWYdj0DUbtQ&amp;ust=1366981298598219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google.pt/url?sa=i&amp;rct=j&amp;q=&amp;esrc=s&amp;frm=1&amp;source=images&amp;cd=&amp;cad=rja&amp;docid=yPOYB1pVuaSyBM&amp;tbnid=7NsCT0PgnNEwpM:&amp;ved=0CAUQjRw&amp;url=http://www.goodreads.com/book/show/1441935.Hannah_and_the_Hurricane&amp;ei=Pyl5UY76EqO90QWjzICYAw&amp;bvm=bv.45645796,d.ZGU&amp;psig=AFQjCNHY6Y1PDpsXPXGpJMUsWYdj0DUbtQ&amp;ust=136698129859821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143000"/>
          </a:xfrm>
        </p:spPr>
        <p:txBody>
          <a:bodyPr/>
          <a:lstStyle/>
          <a:p>
            <a:r>
              <a:rPr lang="pt-PT" dirty="0" smtClean="0"/>
              <a:t>Star for a </a:t>
            </a:r>
            <a:r>
              <a:rPr lang="pt-PT" dirty="0" err="1" smtClean="0"/>
              <a:t>day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Britannic Bold" pitchFamily="34" charset="0"/>
              </a:rPr>
              <a:t>Escola EB 2,3 Dr. Ruy d’Andrade</a:t>
            </a:r>
            <a:endParaRPr lang="pt-PT" dirty="0">
              <a:latin typeface="Britannic Bold" pitchFamily="34" charset="0"/>
            </a:endParaRPr>
          </a:p>
        </p:txBody>
      </p:sp>
      <p:pic>
        <p:nvPicPr>
          <p:cNvPr id="9218" name="Picture 2" descr="http://images2.zura.com.br/products/05/14/15/livros-star-for-a-day-importado--51415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844824"/>
            <a:ext cx="2088232" cy="3052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ixaDeTexto 4"/>
          <p:cNvSpPr txBox="1"/>
          <p:nvPr/>
        </p:nvSpPr>
        <p:spPr>
          <a:xfrm>
            <a:off x="0" y="58052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Britannic Bold" pitchFamily="34" charset="0"/>
              </a:rPr>
              <a:t>Pedro Lopes  nº17  9ºH</a:t>
            </a:r>
          </a:p>
          <a:p>
            <a:pPr algn="ctr"/>
            <a:r>
              <a:rPr lang="pt-PT" dirty="0" err="1" smtClean="0">
                <a:latin typeface="Britannic Bold" pitchFamily="34" charset="0"/>
              </a:rPr>
              <a:t>Teacher</a:t>
            </a:r>
            <a:r>
              <a:rPr lang="pt-PT" dirty="0" smtClean="0">
                <a:latin typeface="Britannic Bold" pitchFamily="34" charset="0"/>
              </a:rPr>
              <a:t>: Maria José Machado - </a:t>
            </a:r>
            <a:r>
              <a:rPr lang="pt-PT" dirty="0" err="1" smtClean="0">
                <a:latin typeface="Britannic Bold" pitchFamily="34" charset="0"/>
              </a:rPr>
              <a:t>English</a:t>
            </a:r>
            <a:endParaRPr lang="pt-PT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PT" dirty="0" err="1" smtClean="0"/>
              <a:t>Author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0" y="1196752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ritannic Bold" pitchFamily="34" charset="0"/>
              </a:rPr>
              <a:t/>
            </a:r>
            <a:br>
              <a:rPr lang="en-US" dirty="0" smtClean="0">
                <a:latin typeface="Britannic Bold" pitchFamily="34" charset="0"/>
              </a:rPr>
            </a:br>
            <a:r>
              <a:rPr lang="en-US" dirty="0" smtClean="0">
                <a:latin typeface="Britannic Bold" pitchFamily="34" charset="0"/>
              </a:rPr>
              <a:t>John </a:t>
            </a:r>
            <a:r>
              <a:rPr lang="en-US" dirty="0" err="1" smtClean="0">
                <a:latin typeface="Britannic Bold" pitchFamily="34" charset="0"/>
              </a:rPr>
              <a:t>Escott</a:t>
            </a:r>
            <a:r>
              <a:rPr lang="en-US" dirty="0" smtClean="0">
                <a:latin typeface="Britannic Bold" pitchFamily="34" charset="0"/>
              </a:rPr>
              <a:t> started by writing children's books and comic scripts, but now writes and adapts books for students of all ages. He especially enjoys writing crime and mystery thrillers, and is a member of the British Crime Writers Association.</a:t>
            </a:r>
            <a:br>
              <a:rPr lang="en-US" dirty="0" smtClean="0">
                <a:latin typeface="Britannic Bold" pitchFamily="34" charset="0"/>
              </a:rPr>
            </a:br>
            <a:r>
              <a:rPr lang="en-US" dirty="0" smtClean="0">
                <a:latin typeface="Britannic Bold" pitchFamily="34" charset="0"/>
              </a:rPr>
              <a:t/>
            </a:r>
            <a:br>
              <a:rPr lang="en-US" dirty="0" smtClean="0">
                <a:latin typeface="Britannic Bold" pitchFamily="34" charset="0"/>
              </a:rPr>
            </a:br>
            <a:r>
              <a:rPr lang="en-US" dirty="0" smtClean="0">
                <a:latin typeface="Britannic Bold" pitchFamily="34" charset="0"/>
              </a:rPr>
              <a:t>With Oxford University Press John has published London for the Oxford Bookworms </a:t>
            </a:r>
            <a:r>
              <a:rPr lang="en-US" dirty="0" err="1" smtClean="0">
                <a:latin typeface="Britannic Bold" pitchFamily="34" charset="0"/>
              </a:rPr>
              <a:t>Factfile</a:t>
            </a:r>
            <a:r>
              <a:rPr lang="en-US" dirty="0" smtClean="0">
                <a:latin typeface="Britannic Bold" pitchFamily="34" charset="0"/>
              </a:rPr>
              <a:t> series; Agatha Christie, Woman of Mystery, Star Reporter, Girl on a Motorbike.</a:t>
            </a:r>
            <a:endParaRPr lang="pt-PT" dirty="0">
              <a:latin typeface="Britannic Bold" pitchFamily="34" charset="0"/>
            </a:endParaRPr>
          </a:p>
        </p:txBody>
      </p:sp>
      <p:pic>
        <p:nvPicPr>
          <p:cNvPr id="8194" name="Picture 2" descr="http://covers.openlibrary.org/w/id/3206602-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861048"/>
            <a:ext cx="1512168" cy="2335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http://i43.tower.com/images/mm111690795/star-reporter-john-escott-paperback-cover-ar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861048"/>
            <a:ext cx="1512168" cy="2230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 descr="http://cb.pbsstatic.com/l/12/4412/978019423441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861048"/>
            <a:ext cx="1512193" cy="2240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Author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0" y="19888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ritannic Bold" pitchFamily="34" charset="0"/>
              </a:rPr>
              <a:t>The Fly and Other Horror Stories, and The Scarlet Letter for the Oxford Bookworms Library series; The Magician, Time for a Robbery, Star for a day, Tomorrow's Girl, and The Man with Three NAMEs for the Hotshot Puzzles series; and A Pretty Face for the Dominoes series.</a:t>
            </a:r>
            <a:endParaRPr lang="pt-PT" dirty="0"/>
          </a:p>
        </p:txBody>
      </p:sp>
      <p:pic>
        <p:nvPicPr>
          <p:cNvPr id="7170" name="Picture 2" descr="http://bloximages.chicago2.vip.townnews.com/pantagraph.com/content/tncms/assets/v3/editorial/5/87/5874cf20-f920-11e1-bda2-001a4bcf887a/504a47bfb1b94.preview-6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717032"/>
            <a:ext cx="1583482" cy="2212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http://d.gr-assets.com/books/1183641580l/144193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717032"/>
            <a:ext cx="1491173" cy="2309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6" name="Picture 8" descr="http://d.gr-assets.com/books/1172220016l/15094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717032"/>
            <a:ext cx="1656184" cy="2428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pt-PT" dirty="0" err="1" smtClean="0"/>
              <a:t>Book</a:t>
            </a:r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0" y="177281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 smtClean="0">
                <a:latin typeface="Britannic Bold" pitchFamily="34" charset="0"/>
                <a:cs typeface="Consolas" pitchFamily="49" charset="0"/>
              </a:rPr>
              <a:t>Star for a day </a:t>
            </a:r>
            <a:r>
              <a:rPr lang="en-US" dirty="0" smtClean="0">
                <a:latin typeface="Britannic Bold" pitchFamily="34" charset="0"/>
                <a:cs typeface="Consolas" pitchFamily="49" charset="0"/>
              </a:rPr>
              <a:t>is a book where Joe Fleming </a:t>
            </a:r>
            <a:r>
              <a:rPr lang="en-US" dirty="0" smtClean="0">
                <a:latin typeface="Britannic Bold" pitchFamily="34" charset="0"/>
                <a:cs typeface="Consolas" pitchFamily="49" charset="0"/>
              </a:rPr>
              <a:t>worked </a:t>
            </a:r>
            <a:r>
              <a:rPr lang="en-US" dirty="0" smtClean="0">
                <a:latin typeface="Britannic Bold" pitchFamily="34" charset="0"/>
                <a:cs typeface="Consolas" pitchFamily="49" charset="0"/>
              </a:rPr>
              <a:t>at </a:t>
            </a:r>
            <a:r>
              <a:rPr lang="en-US" dirty="0" err="1" smtClean="0">
                <a:latin typeface="Britannic Bold" pitchFamily="34" charset="0"/>
                <a:cs typeface="Consolas" pitchFamily="49" charset="0"/>
              </a:rPr>
              <a:t>Topbox</a:t>
            </a:r>
            <a:r>
              <a:rPr lang="en-US" dirty="0" smtClean="0">
                <a:latin typeface="Britannic Bold" pitchFamily="34" charset="0"/>
                <a:cs typeface="Consolas" pitchFamily="49" charset="0"/>
              </a:rPr>
              <a:t>, </a:t>
            </a:r>
            <a:r>
              <a:rPr lang="en-US" dirty="0" smtClean="0">
                <a:latin typeface="Britannic Bold" pitchFamily="34" charset="0"/>
                <a:cs typeface="Consolas" pitchFamily="49" charset="0"/>
              </a:rPr>
              <a:t>making</a:t>
            </a:r>
            <a:r>
              <a:rPr lang="en-US" dirty="0" smtClean="0">
                <a:latin typeface="Britannic Bold" pitchFamily="34" charset="0"/>
                <a:cs typeface="Consolas" pitchFamily="49" charset="0"/>
              </a:rPr>
              <a:t> </a:t>
            </a:r>
            <a:r>
              <a:rPr lang="en-US" dirty="0" smtClean="0">
                <a:latin typeface="Britannic Bold" pitchFamily="34" charset="0"/>
                <a:cs typeface="Consolas" pitchFamily="49" charset="0"/>
              </a:rPr>
              <a:t>coffee and </a:t>
            </a:r>
            <a:r>
              <a:rPr lang="en-US" dirty="0" smtClean="0">
                <a:latin typeface="Britannic Bold" pitchFamily="34" charset="0"/>
                <a:cs typeface="Consolas" pitchFamily="49" charset="0"/>
              </a:rPr>
              <a:t>cleaning </a:t>
            </a:r>
            <a:r>
              <a:rPr lang="en-US" dirty="0" smtClean="0">
                <a:latin typeface="Britannic Bold" pitchFamily="34" charset="0"/>
                <a:cs typeface="Consolas" pitchFamily="49" charset="0"/>
              </a:rPr>
              <a:t>the </a:t>
            </a:r>
            <a:r>
              <a:rPr lang="en-US" dirty="0" smtClean="0">
                <a:latin typeface="Britannic Bold" pitchFamily="34" charset="0"/>
                <a:cs typeface="Consolas" pitchFamily="49" charset="0"/>
              </a:rPr>
              <a:t>floors. </a:t>
            </a:r>
            <a:r>
              <a:rPr lang="en-US" dirty="0">
                <a:latin typeface="Britannic Bold" pitchFamily="34" charset="0"/>
                <a:cs typeface="Consolas" pitchFamily="49" charset="0"/>
              </a:rPr>
              <a:t>O</a:t>
            </a:r>
            <a:r>
              <a:rPr lang="en-US" dirty="0" smtClean="0">
                <a:latin typeface="Britannic Bold" pitchFamily="34" charset="0"/>
                <a:cs typeface="Consolas" pitchFamily="49" charset="0"/>
              </a:rPr>
              <a:t>ne </a:t>
            </a:r>
            <a:r>
              <a:rPr lang="en-US" dirty="0" smtClean="0">
                <a:latin typeface="Britannic Bold" pitchFamily="34" charset="0"/>
                <a:cs typeface="Consolas" pitchFamily="49" charset="0"/>
              </a:rPr>
              <a:t>day, Jane </a:t>
            </a:r>
            <a:r>
              <a:rPr lang="en-US" dirty="0" err="1" smtClean="0">
                <a:latin typeface="Britannic Bold" pitchFamily="34" charset="0"/>
                <a:cs typeface="Consolas" pitchFamily="49" charset="0"/>
              </a:rPr>
              <a:t>Montford</a:t>
            </a:r>
            <a:r>
              <a:rPr lang="en-US" dirty="0" smtClean="0">
                <a:latin typeface="Britannic Bold" pitchFamily="34" charset="0"/>
                <a:cs typeface="Consolas" pitchFamily="49" charset="0"/>
              </a:rPr>
              <a:t> </a:t>
            </a:r>
            <a:r>
              <a:rPr lang="en-US" dirty="0" smtClean="0">
                <a:latin typeface="Britannic Bold" pitchFamily="34" charset="0"/>
                <a:cs typeface="Consolas" pitchFamily="49" charset="0"/>
              </a:rPr>
              <a:t>started</a:t>
            </a:r>
            <a:r>
              <a:rPr lang="en-US" dirty="0" smtClean="0">
                <a:latin typeface="Britannic Bold" pitchFamily="34" charset="0"/>
                <a:cs typeface="Consolas" pitchFamily="49" charset="0"/>
              </a:rPr>
              <a:t> </a:t>
            </a:r>
            <a:r>
              <a:rPr lang="en-US" dirty="0" smtClean="0">
                <a:latin typeface="Britannic Bold" pitchFamily="34" charset="0"/>
                <a:cs typeface="Consolas" pitchFamily="49" charset="0"/>
              </a:rPr>
              <a:t>working at </a:t>
            </a:r>
            <a:r>
              <a:rPr lang="en-US" dirty="0" err="1" smtClean="0">
                <a:latin typeface="Britannic Bold" pitchFamily="34" charset="0"/>
                <a:cs typeface="Consolas" pitchFamily="49" charset="0"/>
              </a:rPr>
              <a:t>Topbox</a:t>
            </a:r>
            <a:r>
              <a:rPr lang="en-US" dirty="0" smtClean="0">
                <a:latin typeface="Britannic Bold" pitchFamily="34" charset="0"/>
                <a:cs typeface="Consolas" pitchFamily="49" charset="0"/>
              </a:rPr>
              <a:t> too. In the meantime </a:t>
            </a:r>
            <a:r>
              <a:rPr lang="en-US" dirty="0" smtClean="0">
                <a:latin typeface="Britannic Bold" pitchFamily="34" charset="0"/>
                <a:cs typeface="Consolas" pitchFamily="49" charset="0"/>
              </a:rPr>
              <a:t>Joe </a:t>
            </a:r>
            <a:r>
              <a:rPr lang="en-US" dirty="0" smtClean="0">
                <a:latin typeface="Britannic Bold" pitchFamily="34" charset="0"/>
                <a:cs typeface="Consolas" pitchFamily="49" charset="0"/>
              </a:rPr>
              <a:t>got </a:t>
            </a:r>
            <a:r>
              <a:rPr lang="en-US" dirty="0" smtClean="0">
                <a:latin typeface="Britannic Bold" pitchFamily="34" charset="0"/>
                <a:cs typeface="Consolas" pitchFamily="49" charset="0"/>
              </a:rPr>
              <a:t>a new job.</a:t>
            </a:r>
            <a:endParaRPr lang="pt-PT" dirty="0">
              <a:latin typeface="Britannic Bold" pitchFamily="34" charset="0"/>
              <a:cs typeface="Consolas" pitchFamily="49" charset="0"/>
            </a:endParaRPr>
          </a:p>
        </p:txBody>
      </p:sp>
      <p:pic>
        <p:nvPicPr>
          <p:cNvPr id="7" name="Imagem 6" descr="digitalizar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280148" y="1840532"/>
            <a:ext cx="2556319" cy="5589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PT" dirty="0" err="1" smtClean="0"/>
              <a:t>Book</a:t>
            </a:r>
            <a:endParaRPr lang="pt-PT" dirty="0"/>
          </a:p>
        </p:txBody>
      </p:sp>
      <p:sp>
        <p:nvSpPr>
          <p:cNvPr id="4" name="Rectângulo 3"/>
          <p:cNvSpPr/>
          <p:nvPr/>
        </p:nvSpPr>
        <p:spPr>
          <a:xfrm>
            <a:off x="0" y="1772816"/>
            <a:ext cx="9144000" cy="120032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en-US" dirty="0" smtClean="0">
                <a:latin typeface="Britannic Bold" pitchFamily="34" charset="0"/>
              </a:rPr>
              <a:t>This story was in 1937, and in this year, millions of Americans went to the movies every week. One of the major studios was </a:t>
            </a:r>
            <a:r>
              <a:rPr lang="en-US" dirty="0" err="1" smtClean="0">
                <a:latin typeface="Britannic Bold" pitchFamily="34" charset="0"/>
              </a:rPr>
              <a:t>Topbox</a:t>
            </a:r>
            <a:r>
              <a:rPr lang="en-US" dirty="0" smtClean="0">
                <a:latin typeface="Britannic Bold" pitchFamily="34" charset="0"/>
              </a:rPr>
              <a:t> Productions. Joe Fleming </a:t>
            </a:r>
            <a:r>
              <a:rPr lang="en-US" dirty="0" smtClean="0">
                <a:latin typeface="Britannic Bold" pitchFamily="34" charset="0"/>
              </a:rPr>
              <a:t>worked </a:t>
            </a:r>
            <a:r>
              <a:rPr lang="en-US" dirty="0" smtClean="0">
                <a:latin typeface="Britannic Bold" pitchFamily="34" charset="0"/>
              </a:rPr>
              <a:t>there. And he was in love with Jane </a:t>
            </a:r>
            <a:r>
              <a:rPr lang="en-US" dirty="0" err="1" smtClean="0">
                <a:latin typeface="Britannic Bold" pitchFamily="34" charset="0"/>
              </a:rPr>
              <a:t>Montford</a:t>
            </a:r>
            <a:r>
              <a:rPr lang="en-US" dirty="0" smtClean="0">
                <a:latin typeface="Britannic Bold" pitchFamily="34" charset="0"/>
              </a:rPr>
              <a:t>, one of the studio's biggest stars. Joe's friends </a:t>
            </a:r>
            <a:r>
              <a:rPr lang="en-US" dirty="0" smtClean="0">
                <a:latin typeface="Britannic Bold" pitchFamily="34" charset="0"/>
              </a:rPr>
              <a:t>made </a:t>
            </a:r>
            <a:r>
              <a:rPr lang="en-US" dirty="0" smtClean="0">
                <a:latin typeface="Britannic Bold" pitchFamily="34" charset="0"/>
              </a:rPr>
              <a:t>fun of him, because he was in love with Jane.</a:t>
            </a:r>
            <a:endParaRPr lang="pt-PT" dirty="0">
              <a:latin typeface="Britannic Bold" pitchFamily="34" charset="0"/>
            </a:endParaRPr>
          </a:p>
        </p:txBody>
      </p:sp>
      <p:pic>
        <p:nvPicPr>
          <p:cNvPr id="5" name="Imagem 4" descr="digitalizar1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863391" y="3265401"/>
            <a:ext cx="2824587" cy="3151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PT" dirty="0" err="1" smtClean="0"/>
              <a:t>Book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0" y="1772816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Britannic Bold" pitchFamily="34" charset="0"/>
              </a:rPr>
              <a:t>For an unknown reason, Jane forgot </a:t>
            </a:r>
            <a:r>
              <a:rPr lang="en-US" dirty="0" smtClean="0">
                <a:latin typeface="Britannic Bold" pitchFamily="34" charset="0"/>
              </a:rPr>
              <a:t>her paper </a:t>
            </a:r>
            <a:r>
              <a:rPr lang="en-US" dirty="0" smtClean="0">
                <a:latin typeface="Britannic Bold" pitchFamily="34" charset="0"/>
              </a:rPr>
              <a:t>in the film, she forgot her words, which quite irritated Brett </a:t>
            </a:r>
            <a:r>
              <a:rPr lang="en-US" dirty="0" err="1" smtClean="0">
                <a:latin typeface="Britannic Bold" pitchFamily="34" charset="0"/>
              </a:rPr>
              <a:t>Walmar</a:t>
            </a:r>
            <a:r>
              <a:rPr lang="en-US" dirty="0" smtClean="0">
                <a:latin typeface="Britannic Bold" pitchFamily="34" charset="0"/>
              </a:rPr>
              <a:t>, the other main actor, and that intrigued the director, Rufus Goldberg.</a:t>
            </a:r>
            <a:endParaRPr lang="pt-PT" dirty="0">
              <a:latin typeface="Britannic Bold" pitchFamily="34" charset="0"/>
            </a:endParaRPr>
          </a:p>
        </p:txBody>
      </p:sp>
      <p:pic>
        <p:nvPicPr>
          <p:cNvPr id="4" name="Imagem 3" descr="digitalizar7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94800" y="3033992"/>
            <a:ext cx="2897366" cy="2823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PT" dirty="0" err="1" smtClean="0"/>
              <a:t>Book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0" y="162880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Britannic Bold" pitchFamily="34" charset="0"/>
              </a:rPr>
              <a:t>One more try for that scene, but Jane forgot her words again, and she ran out of the studio to her dressing room. Rufus Goldberg stopped filming to tell Brett </a:t>
            </a:r>
            <a:r>
              <a:rPr lang="en-US" dirty="0" err="1" smtClean="0">
                <a:latin typeface="Britannic Bold" pitchFamily="34" charset="0"/>
              </a:rPr>
              <a:t>Wallmar</a:t>
            </a:r>
            <a:r>
              <a:rPr lang="en-US" dirty="0" smtClean="0">
                <a:latin typeface="Britannic Bold" pitchFamily="34" charset="0"/>
              </a:rPr>
              <a:t> that was impossible, because he </a:t>
            </a:r>
            <a:r>
              <a:rPr lang="en-US" dirty="0" smtClean="0">
                <a:latin typeface="Britannic Bold" pitchFamily="34" charset="0"/>
              </a:rPr>
              <a:t>made </a:t>
            </a:r>
            <a:r>
              <a:rPr lang="en-US" dirty="0" smtClean="0">
                <a:latin typeface="Britannic Bold" pitchFamily="34" charset="0"/>
              </a:rPr>
              <a:t>​​things difficult for the actors who were working with him. Joe was very angry with Brett </a:t>
            </a:r>
            <a:r>
              <a:rPr lang="en-US" dirty="0" err="1" smtClean="0">
                <a:latin typeface="Britannic Bold" pitchFamily="34" charset="0"/>
              </a:rPr>
              <a:t>Wallmar</a:t>
            </a:r>
            <a:r>
              <a:rPr lang="en-US" dirty="0" smtClean="0">
                <a:latin typeface="Britannic Bold" pitchFamily="34" charset="0"/>
              </a:rPr>
              <a:t>. </a:t>
            </a:r>
          </a:p>
          <a:p>
            <a:pPr algn="just"/>
            <a:endParaRPr lang="en-US" dirty="0" smtClean="0">
              <a:latin typeface="Britannic Bold" pitchFamily="34" charset="0"/>
            </a:endParaRPr>
          </a:p>
          <a:p>
            <a:pPr algn="just"/>
            <a:r>
              <a:rPr lang="en-US" dirty="0" smtClean="0">
                <a:latin typeface="Britannic Bold" pitchFamily="34" charset="0"/>
              </a:rPr>
              <a:t>Some time later,  Rufus </a:t>
            </a:r>
            <a:r>
              <a:rPr lang="en-US" dirty="0" smtClean="0">
                <a:latin typeface="Britannic Bold" pitchFamily="34" charset="0"/>
              </a:rPr>
              <a:t>told </a:t>
            </a:r>
            <a:r>
              <a:rPr lang="en-US" dirty="0" smtClean="0">
                <a:latin typeface="Britannic Bold" pitchFamily="34" charset="0"/>
              </a:rPr>
              <a:t>Joe to take </a:t>
            </a:r>
            <a:r>
              <a:rPr lang="en-US" dirty="0" smtClean="0">
                <a:latin typeface="Britannic Bold" pitchFamily="34" charset="0"/>
              </a:rPr>
              <a:t>Jane some </a:t>
            </a:r>
            <a:r>
              <a:rPr lang="en-US" dirty="0" smtClean="0">
                <a:latin typeface="Britannic Bold" pitchFamily="34" charset="0"/>
              </a:rPr>
              <a:t>coffee </a:t>
            </a:r>
            <a:r>
              <a:rPr lang="en-US" dirty="0" smtClean="0">
                <a:latin typeface="Britannic Bold" pitchFamily="34" charset="0"/>
              </a:rPr>
              <a:t>. He did it, </a:t>
            </a:r>
            <a:r>
              <a:rPr lang="en-US" dirty="0" smtClean="0">
                <a:latin typeface="Britannic Bold" pitchFamily="34" charset="0"/>
              </a:rPr>
              <a:t>but she </a:t>
            </a:r>
            <a:r>
              <a:rPr lang="en-US" dirty="0" smtClean="0">
                <a:latin typeface="Britannic Bold" pitchFamily="34" charset="0"/>
              </a:rPr>
              <a:t>needed to </a:t>
            </a:r>
            <a:r>
              <a:rPr lang="en-US" dirty="0" err="1" smtClean="0">
                <a:latin typeface="Britannic Bold" pitchFamily="34" charset="0"/>
              </a:rPr>
              <a:t>practise</a:t>
            </a:r>
            <a:r>
              <a:rPr lang="en-US" dirty="0" smtClean="0">
                <a:latin typeface="Britannic Bold" pitchFamily="34" charset="0"/>
              </a:rPr>
              <a:t> her </a:t>
            </a:r>
            <a:r>
              <a:rPr lang="en-US" dirty="0" smtClean="0">
                <a:latin typeface="Britannic Bold" pitchFamily="34" charset="0"/>
              </a:rPr>
              <a:t>words, so </a:t>
            </a:r>
            <a:r>
              <a:rPr lang="en-US" dirty="0" smtClean="0">
                <a:latin typeface="Britannic Bold" pitchFamily="34" charset="0"/>
              </a:rPr>
              <a:t>she asked </a:t>
            </a:r>
            <a:r>
              <a:rPr lang="en-US" dirty="0" smtClean="0">
                <a:latin typeface="Britannic Bold" pitchFamily="34" charset="0"/>
              </a:rPr>
              <a:t>Joe if he </a:t>
            </a:r>
            <a:r>
              <a:rPr lang="en-US" dirty="0" smtClean="0">
                <a:latin typeface="Britannic Bold" pitchFamily="34" charset="0"/>
              </a:rPr>
              <a:t>could help </a:t>
            </a:r>
            <a:r>
              <a:rPr lang="en-US" dirty="0" smtClean="0">
                <a:latin typeface="Britannic Bold" pitchFamily="34" charset="0"/>
              </a:rPr>
              <a:t>her, and he accepted the request.</a:t>
            </a:r>
            <a:endParaRPr lang="pt-PT" dirty="0">
              <a:latin typeface="Britannic Bold" pitchFamily="34" charset="0"/>
            </a:endParaRPr>
          </a:p>
        </p:txBody>
      </p:sp>
      <p:pic>
        <p:nvPicPr>
          <p:cNvPr id="5" name="Imagem 4" descr="digitalizar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112424" y="3088376"/>
            <a:ext cx="2185416" cy="4306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pt-PT" dirty="0" err="1" smtClean="0"/>
              <a:t>Book</a:t>
            </a:r>
            <a:endParaRPr lang="pt-PT" dirty="0"/>
          </a:p>
        </p:txBody>
      </p:sp>
      <p:sp>
        <p:nvSpPr>
          <p:cNvPr id="3" name="Rectângulo 2"/>
          <p:cNvSpPr/>
          <p:nvPr/>
        </p:nvSpPr>
        <p:spPr>
          <a:xfrm>
            <a:off x="0" y="16288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Britannic Bold" pitchFamily="34" charset="0"/>
              </a:rPr>
              <a:t>Everybody was back again, ready to film. Jane said some of her words, and then stopped. She </a:t>
            </a:r>
            <a:r>
              <a:rPr lang="en-US" dirty="0" smtClean="0">
                <a:latin typeface="Britannic Bold" pitchFamily="34" charset="0"/>
              </a:rPr>
              <a:t>started crying. </a:t>
            </a:r>
            <a:r>
              <a:rPr lang="en-US" dirty="0" smtClean="0">
                <a:latin typeface="Britannic Bold" pitchFamily="34" charset="0"/>
              </a:rPr>
              <a:t>She </a:t>
            </a:r>
            <a:r>
              <a:rPr lang="en-US" dirty="0" smtClean="0">
                <a:latin typeface="Britannic Bold" pitchFamily="34" charset="0"/>
              </a:rPr>
              <a:t>told everybody </a:t>
            </a:r>
            <a:r>
              <a:rPr lang="en-US" dirty="0" smtClean="0">
                <a:latin typeface="Britannic Bold" pitchFamily="34" charset="0"/>
              </a:rPr>
              <a:t>that he </a:t>
            </a:r>
            <a:r>
              <a:rPr lang="en-US" dirty="0" smtClean="0">
                <a:latin typeface="Britannic Bold" pitchFamily="34" charset="0"/>
              </a:rPr>
              <a:t>made her </a:t>
            </a:r>
            <a:r>
              <a:rPr lang="en-US" dirty="0" smtClean="0">
                <a:latin typeface="Britannic Bold" pitchFamily="34" charset="0"/>
              </a:rPr>
              <a:t>forget all her words. Brett </a:t>
            </a:r>
            <a:r>
              <a:rPr lang="en-US" dirty="0" smtClean="0">
                <a:latin typeface="Britannic Bold" pitchFamily="34" charset="0"/>
              </a:rPr>
              <a:t>went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smtClean="0">
                <a:latin typeface="Britannic Bold" pitchFamily="34" charset="0"/>
              </a:rPr>
              <a:t>to the dressing room, </a:t>
            </a:r>
            <a:r>
              <a:rPr lang="en-US" dirty="0" smtClean="0">
                <a:latin typeface="Britannic Bold" pitchFamily="34" charset="0"/>
              </a:rPr>
              <a:t>got </a:t>
            </a:r>
            <a:r>
              <a:rPr lang="en-US" dirty="0" smtClean="0">
                <a:latin typeface="Britannic Bold" pitchFamily="34" charset="0"/>
              </a:rPr>
              <a:t>some coffee, but Rufus asked him </a:t>
            </a:r>
            <a:r>
              <a:rPr lang="en-US" dirty="0" smtClean="0">
                <a:latin typeface="Britannic Bold" pitchFamily="34" charset="0"/>
              </a:rPr>
              <a:t>for his </a:t>
            </a:r>
            <a:r>
              <a:rPr lang="en-US" dirty="0" smtClean="0">
                <a:latin typeface="Britannic Bold" pitchFamily="34" charset="0"/>
              </a:rPr>
              <a:t>coat, because Rufus </a:t>
            </a:r>
            <a:r>
              <a:rPr lang="en-US" dirty="0" smtClean="0">
                <a:latin typeface="Britannic Bold" pitchFamily="34" charset="0"/>
              </a:rPr>
              <a:t>wanted </a:t>
            </a:r>
            <a:r>
              <a:rPr lang="en-US" dirty="0" smtClean="0">
                <a:latin typeface="Britannic Bold" pitchFamily="34" charset="0"/>
              </a:rPr>
              <a:t>to do something with the coat. Rufus called Joe, and asked him to put on this coat and say Brett's Words. Joe said </a:t>
            </a:r>
            <a:r>
              <a:rPr lang="en-US" dirty="0" smtClean="0">
                <a:latin typeface="Britannic Bold" pitchFamily="34" charset="0"/>
              </a:rPr>
              <a:t>Ok. </a:t>
            </a:r>
            <a:r>
              <a:rPr lang="en-US" dirty="0" smtClean="0">
                <a:latin typeface="Britannic Bold" pitchFamily="34" charset="0"/>
              </a:rPr>
              <a:t>Joe </a:t>
            </a:r>
            <a:r>
              <a:rPr lang="en-US" dirty="0" smtClean="0">
                <a:latin typeface="Britannic Bold" pitchFamily="34" charset="0"/>
              </a:rPr>
              <a:t>did </a:t>
            </a:r>
            <a:r>
              <a:rPr lang="en-US" dirty="0" smtClean="0">
                <a:latin typeface="Britannic Bold" pitchFamily="34" charset="0"/>
              </a:rPr>
              <a:t>the scene perfectly, but </a:t>
            </a:r>
            <a:r>
              <a:rPr lang="en-US" dirty="0" smtClean="0">
                <a:latin typeface="Britannic Bold" pitchFamily="34" charset="0"/>
              </a:rPr>
              <a:t>unfortunately</a:t>
            </a:r>
            <a:r>
              <a:rPr lang="en-US" dirty="0" smtClean="0">
                <a:latin typeface="Britannic Bold" pitchFamily="34" charset="0"/>
              </a:rPr>
              <a:t>, they were going to put Brett's voice on the film.</a:t>
            </a:r>
            <a:endParaRPr lang="pt-PT" dirty="0">
              <a:latin typeface="Britannic Bold" pitchFamily="34" charset="0"/>
            </a:endParaRPr>
          </a:p>
        </p:txBody>
      </p:sp>
      <p:pic>
        <p:nvPicPr>
          <p:cNvPr id="6" name="Imagem 5" descr="digitalizar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789040"/>
            <a:ext cx="4398264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My</a:t>
            </a:r>
            <a:r>
              <a:rPr lang="pt-PT" dirty="0" smtClean="0"/>
              <a:t> </a:t>
            </a:r>
            <a:r>
              <a:rPr lang="pt-PT" dirty="0" err="1" smtClean="0"/>
              <a:t>opinion</a:t>
            </a:r>
            <a:endParaRPr lang="pt-PT" dirty="0"/>
          </a:p>
        </p:txBody>
      </p:sp>
      <p:pic>
        <p:nvPicPr>
          <p:cNvPr id="3" name="Imagem 2" descr="digitalizar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225578" y="2831206"/>
            <a:ext cx="2647188" cy="456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ângulo 3"/>
          <p:cNvSpPr/>
          <p:nvPr/>
        </p:nvSpPr>
        <p:spPr>
          <a:xfrm>
            <a:off x="0" y="2060848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Britannic Bold" pitchFamily="34" charset="0"/>
              </a:rPr>
              <a:t>I </a:t>
            </a:r>
            <a:r>
              <a:rPr lang="en-US" dirty="0" smtClean="0">
                <a:latin typeface="Britannic Bold" pitchFamily="34" charset="0"/>
              </a:rPr>
              <a:t>didn’t enjoy </a:t>
            </a:r>
            <a:r>
              <a:rPr lang="en-US" dirty="0" smtClean="0">
                <a:latin typeface="Britannic Bold" pitchFamily="34" charset="0"/>
              </a:rPr>
              <a:t>this book, because the story </a:t>
            </a:r>
            <a:r>
              <a:rPr lang="en-US" dirty="0" smtClean="0">
                <a:latin typeface="Britannic Bold" pitchFamily="34" charset="0"/>
              </a:rPr>
              <a:t>is </a:t>
            </a:r>
            <a:r>
              <a:rPr lang="en-US" dirty="0" smtClean="0">
                <a:latin typeface="Britannic Bold" pitchFamily="34" charset="0"/>
              </a:rPr>
              <a:t>very short, does not develop, and the images are </a:t>
            </a:r>
            <a:r>
              <a:rPr lang="en-US" dirty="0" smtClean="0">
                <a:latin typeface="Britannic Bold" pitchFamily="34" charset="0"/>
              </a:rPr>
              <a:t>bad. </a:t>
            </a:r>
            <a:r>
              <a:rPr lang="en-US" dirty="0" smtClean="0">
                <a:latin typeface="Britannic Bold" pitchFamily="34" charset="0"/>
              </a:rPr>
              <a:t>Besides it </a:t>
            </a:r>
            <a:r>
              <a:rPr lang="en-US" dirty="0" smtClean="0">
                <a:latin typeface="Britannic Bold" pitchFamily="34" charset="0"/>
              </a:rPr>
              <a:t> </a:t>
            </a:r>
            <a:r>
              <a:rPr lang="en-US" dirty="0" smtClean="0">
                <a:latin typeface="Britannic Bold" pitchFamily="34" charset="0"/>
              </a:rPr>
              <a:t>shows items and characters that do not enter in the story, so I </a:t>
            </a:r>
            <a:r>
              <a:rPr lang="en-US" dirty="0" smtClean="0">
                <a:latin typeface="Britannic Bold" pitchFamily="34" charset="0"/>
              </a:rPr>
              <a:t>believe they </a:t>
            </a:r>
            <a:r>
              <a:rPr lang="en-US" dirty="0" smtClean="0">
                <a:latin typeface="Britannic Bold" pitchFamily="34" charset="0"/>
              </a:rPr>
              <a:t>aren’t necessary.</a:t>
            </a:r>
            <a:endParaRPr lang="pt-PT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140</TotalTime>
  <Words>483</Words>
  <Application>Microsoft Office PowerPoint</Application>
  <PresentationFormat>Apresentação no Ecrã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0" baseType="lpstr">
      <vt:lpstr>Vértice</vt:lpstr>
      <vt:lpstr>Star for a day</vt:lpstr>
      <vt:lpstr>Author</vt:lpstr>
      <vt:lpstr>Author</vt:lpstr>
      <vt:lpstr>Book</vt:lpstr>
      <vt:lpstr>Book</vt:lpstr>
      <vt:lpstr>Book</vt:lpstr>
      <vt:lpstr>Book</vt:lpstr>
      <vt:lpstr>Book</vt:lpstr>
      <vt:lpstr>My opinion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Pedro</dc:creator>
  <cp:lastModifiedBy>Maria José</cp:lastModifiedBy>
  <cp:revision>19</cp:revision>
  <dcterms:created xsi:type="dcterms:W3CDTF">2013-04-25T10:35:57Z</dcterms:created>
  <dcterms:modified xsi:type="dcterms:W3CDTF">2013-05-01T08:10:32Z</dcterms:modified>
</cp:coreProperties>
</file>