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7" name="Conexão recta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ítulo 28"/>
          <p:cNvSpPr>
            <a:spLocks noGrp="1"/>
          </p:cNvSpPr>
          <p:nvPr>
            <p:ph type="ctrTitle"/>
          </p:nvPr>
        </p:nvSpPr>
        <p:spPr>
          <a:xfrm>
            <a:off x="381000" y="4853411"/>
            <a:ext cx="8458200" cy="1222375"/>
          </a:xfrm>
        </p:spPr>
        <p:txBody>
          <a:bodyPr anchor="t"/>
          <a:lstStyle/>
          <a:p>
            <a:r>
              <a:rPr kumimoji="0" lang="pt-PT" smtClean="0"/>
              <a:t>Clique para editar o estilo</a:t>
            </a:r>
            <a:endParaRPr kumimoji="0" lang="en-US"/>
          </a:p>
        </p:txBody>
      </p:sp>
      <p:sp>
        <p:nvSpPr>
          <p:cNvPr id="9" name="Subtítu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PT" smtClean="0"/>
              <a:t>Faça clique para editar o estilo</a:t>
            </a:r>
            <a:endParaRPr kumimoji="0" lang="en-US"/>
          </a:p>
        </p:txBody>
      </p:sp>
      <p:sp>
        <p:nvSpPr>
          <p:cNvPr id="16" name="Marcador de Posição da Data 15"/>
          <p:cNvSpPr>
            <a:spLocks noGrp="1"/>
          </p:cNvSpPr>
          <p:nvPr>
            <p:ph type="dt" sz="half" idx="10"/>
          </p:nvPr>
        </p:nvSpPr>
        <p:spPr/>
        <p:txBody>
          <a:bodyPr/>
          <a:lstStyle/>
          <a:p>
            <a:fld id="{05F51FF4-23CD-4826-B288-8590EDDE53A6}" type="datetimeFigureOut">
              <a:rPr lang="pt-PT" smtClean="0"/>
              <a:t>09-05-2013</a:t>
            </a:fld>
            <a:endParaRPr lang="pt-PT"/>
          </a:p>
        </p:txBody>
      </p:sp>
      <p:sp>
        <p:nvSpPr>
          <p:cNvPr id="2" name="Marcador de Posição do Rodapé 1"/>
          <p:cNvSpPr>
            <a:spLocks noGrp="1"/>
          </p:cNvSpPr>
          <p:nvPr>
            <p:ph type="ftr" sz="quarter" idx="11"/>
          </p:nvPr>
        </p:nvSpPr>
        <p:spPr/>
        <p:txBody>
          <a:bodyPr/>
          <a:lstStyle/>
          <a:p>
            <a:endParaRPr lang="pt-PT"/>
          </a:p>
        </p:txBody>
      </p:sp>
      <p:sp>
        <p:nvSpPr>
          <p:cNvPr id="15" name="Marcador de Posição do Número do Diapositivo 14"/>
          <p:cNvSpPr>
            <a:spLocks noGrp="1"/>
          </p:cNvSpPr>
          <p:nvPr>
            <p:ph type="sldNum" sz="quarter" idx="12"/>
          </p:nvPr>
        </p:nvSpPr>
        <p:spPr>
          <a:xfrm>
            <a:off x="8229600" y="6473952"/>
            <a:ext cx="758952" cy="246888"/>
          </a:xfrm>
        </p:spPr>
        <p:txBody>
          <a:bodyPr/>
          <a:lstStyle/>
          <a:p>
            <a:fld id="{D3CE8D09-BAE6-4018-A861-3F7E690FD6CA}" type="slidenum">
              <a:rPr lang="pt-PT" smtClean="0"/>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PT" smtClean="0"/>
              <a:t>Clique para editar o estilo</a:t>
            </a:r>
            <a:endParaRPr kumimoji="0" lang="en-US"/>
          </a:p>
        </p:txBody>
      </p:sp>
      <p:sp>
        <p:nvSpPr>
          <p:cNvPr id="3" name="Marcador de Posição de Texto Vertical 2"/>
          <p:cNvSpPr>
            <a:spLocks noGrp="1"/>
          </p:cNvSpPr>
          <p:nvPr>
            <p:ph type="body" orient="vert" idx="1"/>
          </p:nvPr>
        </p:nvSpPr>
        <p:spPr/>
        <p:txBody>
          <a:bodyPr vert="eaVer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a Data 3"/>
          <p:cNvSpPr>
            <a:spLocks noGrp="1"/>
          </p:cNvSpPr>
          <p:nvPr>
            <p:ph type="dt" sz="half" idx="10"/>
          </p:nvPr>
        </p:nvSpPr>
        <p:spPr/>
        <p:txBody>
          <a:bodyPr/>
          <a:lstStyle/>
          <a:p>
            <a:fld id="{05F51FF4-23CD-4826-B288-8590EDDE53A6}" type="datetimeFigureOut">
              <a:rPr lang="pt-PT" smtClean="0"/>
              <a:t>09-05-2013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D3CE8D09-BAE6-4018-A861-3F7E690FD6CA}" type="slidenum">
              <a:rPr lang="pt-PT" smtClean="0"/>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58000" y="549276"/>
            <a:ext cx="1828800" cy="5851525"/>
          </a:xfrm>
        </p:spPr>
        <p:txBody>
          <a:bodyPr vert="eaVert"/>
          <a:lstStyle/>
          <a:p>
            <a:r>
              <a:rPr kumimoji="0" lang="pt-PT" smtClean="0"/>
              <a:t>Clique para editar o estilo</a:t>
            </a:r>
            <a:endParaRPr kumimoji="0" lang="en-US"/>
          </a:p>
        </p:txBody>
      </p:sp>
      <p:sp>
        <p:nvSpPr>
          <p:cNvPr id="3" name="Marcador de Posição de Texto Vertical 2"/>
          <p:cNvSpPr>
            <a:spLocks noGrp="1"/>
          </p:cNvSpPr>
          <p:nvPr>
            <p:ph type="body" orient="vert" idx="1"/>
          </p:nvPr>
        </p:nvSpPr>
        <p:spPr>
          <a:xfrm>
            <a:off x="457200" y="549276"/>
            <a:ext cx="6248400" cy="5851525"/>
          </a:xfrm>
        </p:spPr>
        <p:txBody>
          <a:bodyPr vert="eaVer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a Data 3"/>
          <p:cNvSpPr>
            <a:spLocks noGrp="1"/>
          </p:cNvSpPr>
          <p:nvPr>
            <p:ph type="dt" sz="half" idx="10"/>
          </p:nvPr>
        </p:nvSpPr>
        <p:spPr/>
        <p:txBody>
          <a:bodyPr/>
          <a:lstStyle/>
          <a:p>
            <a:fld id="{05F51FF4-23CD-4826-B288-8590EDDE53A6}" type="datetimeFigureOut">
              <a:rPr lang="pt-PT" smtClean="0"/>
              <a:t>09-05-2013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D3CE8D09-BAE6-4018-A861-3F7E690FD6CA}" type="slidenum">
              <a:rPr lang="pt-PT" smtClean="0"/>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2" name="Título 21"/>
          <p:cNvSpPr>
            <a:spLocks noGrp="1"/>
          </p:cNvSpPr>
          <p:nvPr>
            <p:ph type="title"/>
          </p:nvPr>
        </p:nvSpPr>
        <p:spPr/>
        <p:txBody>
          <a:bodyPr/>
          <a:lstStyle/>
          <a:p>
            <a:r>
              <a:rPr kumimoji="0" lang="pt-PT" smtClean="0"/>
              <a:t>Clique para editar o estilo</a:t>
            </a:r>
            <a:endParaRPr kumimoji="0" lang="en-US"/>
          </a:p>
        </p:txBody>
      </p:sp>
      <p:sp>
        <p:nvSpPr>
          <p:cNvPr id="27" name="Marcador de Posição de Conteúdo 26"/>
          <p:cNvSpPr>
            <a:spLocks noGrp="1"/>
          </p:cNvSpPr>
          <p:nvPr>
            <p:ph idx="1"/>
          </p:nvPr>
        </p:nvSpPr>
        <p:spPr/>
        <p:txBody>
          <a:body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25" name="Marcador de Posição da Data 24"/>
          <p:cNvSpPr>
            <a:spLocks noGrp="1"/>
          </p:cNvSpPr>
          <p:nvPr>
            <p:ph type="dt" sz="half" idx="10"/>
          </p:nvPr>
        </p:nvSpPr>
        <p:spPr/>
        <p:txBody>
          <a:bodyPr/>
          <a:lstStyle/>
          <a:p>
            <a:fld id="{05F51FF4-23CD-4826-B288-8590EDDE53A6}" type="datetimeFigureOut">
              <a:rPr lang="pt-PT" smtClean="0"/>
              <a:t>09-05-2013</a:t>
            </a:fld>
            <a:endParaRPr lang="pt-PT"/>
          </a:p>
        </p:txBody>
      </p:sp>
      <p:sp>
        <p:nvSpPr>
          <p:cNvPr id="19" name="Marcador de Posição do Rodapé 18"/>
          <p:cNvSpPr>
            <a:spLocks noGrp="1"/>
          </p:cNvSpPr>
          <p:nvPr>
            <p:ph type="ftr" sz="quarter" idx="11"/>
          </p:nvPr>
        </p:nvSpPr>
        <p:spPr>
          <a:xfrm>
            <a:off x="3581400" y="76200"/>
            <a:ext cx="2895600" cy="288925"/>
          </a:xfrm>
        </p:spPr>
        <p:txBody>
          <a:bodyPr/>
          <a:lstStyle/>
          <a:p>
            <a:endParaRPr lang="pt-PT"/>
          </a:p>
        </p:txBody>
      </p:sp>
      <p:sp>
        <p:nvSpPr>
          <p:cNvPr id="16" name="Marcador de Posição do Número do Diapositivo 15"/>
          <p:cNvSpPr>
            <a:spLocks noGrp="1"/>
          </p:cNvSpPr>
          <p:nvPr>
            <p:ph type="sldNum" sz="quarter" idx="12"/>
          </p:nvPr>
        </p:nvSpPr>
        <p:spPr>
          <a:xfrm>
            <a:off x="8229600" y="6473952"/>
            <a:ext cx="758952" cy="246888"/>
          </a:xfrm>
        </p:spPr>
        <p:txBody>
          <a:bodyPr/>
          <a:lstStyle/>
          <a:p>
            <a:fld id="{D3CE8D09-BAE6-4018-A861-3F7E690FD6CA}" type="slidenum">
              <a:rPr lang="pt-PT" smtClean="0"/>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bg>
      <p:bgRef idx="1003">
        <a:schemeClr val="bg2"/>
      </p:bgRef>
    </p:bg>
    <p:spTree>
      <p:nvGrpSpPr>
        <p:cNvPr id="1" name=""/>
        <p:cNvGrpSpPr/>
        <p:nvPr/>
      </p:nvGrpSpPr>
      <p:grpSpPr>
        <a:xfrm>
          <a:off x="0" y="0"/>
          <a:ext cx="0" cy="0"/>
          <a:chOff x="0" y="0"/>
          <a:chExt cx="0" cy="0"/>
        </a:xfrm>
      </p:grpSpPr>
      <p:sp>
        <p:nvSpPr>
          <p:cNvPr id="7" name="Conexão recta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Marcador de Posição do Tex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PT" smtClean="0"/>
              <a:t>Clique para editar os estilos</a:t>
            </a:r>
          </a:p>
        </p:txBody>
      </p:sp>
      <p:sp>
        <p:nvSpPr>
          <p:cNvPr id="19" name="Marcador de Posição da Data 18"/>
          <p:cNvSpPr>
            <a:spLocks noGrp="1"/>
          </p:cNvSpPr>
          <p:nvPr>
            <p:ph type="dt" sz="half" idx="10"/>
          </p:nvPr>
        </p:nvSpPr>
        <p:spPr/>
        <p:txBody>
          <a:bodyPr/>
          <a:lstStyle/>
          <a:p>
            <a:fld id="{05F51FF4-23CD-4826-B288-8590EDDE53A6}" type="datetimeFigureOut">
              <a:rPr lang="pt-PT" smtClean="0"/>
              <a:t>09-05-2013</a:t>
            </a:fld>
            <a:endParaRPr lang="pt-PT"/>
          </a:p>
        </p:txBody>
      </p:sp>
      <p:sp>
        <p:nvSpPr>
          <p:cNvPr id="11" name="Marcador de Posição do Rodapé 10"/>
          <p:cNvSpPr>
            <a:spLocks noGrp="1"/>
          </p:cNvSpPr>
          <p:nvPr>
            <p:ph type="ftr" sz="quarter" idx="11"/>
          </p:nvPr>
        </p:nvSpPr>
        <p:spPr/>
        <p:txBody>
          <a:bodyPr/>
          <a:lstStyle/>
          <a:p>
            <a:endParaRPr lang="pt-PT"/>
          </a:p>
        </p:txBody>
      </p:sp>
      <p:sp>
        <p:nvSpPr>
          <p:cNvPr id="16" name="Marcador de Posição do Número do Diapositivo 15"/>
          <p:cNvSpPr>
            <a:spLocks noGrp="1"/>
          </p:cNvSpPr>
          <p:nvPr>
            <p:ph type="sldNum" sz="quarter" idx="12"/>
          </p:nvPr>
        </p:nvSpPr>
        <p:spPr/>
        <p:txBody>
          <a:bodyPr/>
          <a:lstStyle/>
          <a:p>
            <a:fld id="{D3CE8D09-BAE6-4018-A861-3F7E690FD6CA}" type="slidenum">
              <a:rPr lang="pt-PT" smtClean="0"/>
              <a:t>‹nº›</a:t>
            </a:fld>
            <a:endParaRPr lang="pt-PT"/>
          </a:p>
        </p:txBody>
      </p:sp>
      <p:sp>
        <p:nvSpPr>
          <p:cNvPr id="8" name="Título 7"/>
          <p:cNvSpPr>
            <a:spLocks noGrp="1"/>
          </p:cNvSpPr>
          <p:nvPr>
            <p:ph type="title"/>
          </p:nvPr>
        </p:nvSpPr>
        <p:spPr>
          <a:xfrm>
            <a:off x="180475" y="2947085"/>
            <a:ext cx="8686800" cy="1184825"/>
          </a:xfrm>
        </p:spPr>
        <p:txBody>
          <a:bodyPr rtlCol="0" anchor="t"/>
          <a:lstStyle>
            <a:lvl1pPr algn="r">
              <a:defRPr/>
            </a:lvl1pPr>
          </a:lstStyle>
          <a:p>
            <a:r>
              <a:rPr kumimoji="0" lang="pt-PT" smtClean="0"/>
              <a:t>Clique para editar o estilo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0" name="Título 19"/>
          <p:cNvSpPr>
            <a:spLocks noGrp="1"/>
          </p:cNvSpPr>
          <p:nvPr>
            <p:ph type="title"/>
          </p:nvPr>
        </p:nvSpPr>
        <p:spPr>
          <a:xfrm>
            <a:off x="301752" y="457200"/>
            <a:ext cx="8686800" cy="841248"/>
          </a:xfrm>
        </p:spPr>
        <p:txBody>
          <a:bodyPr/>
          <a:lstStyle/>
          <a:p>
            <a:r>
              <a:rPr kumimoji="0" lang="pt-PT" smtClean="0"/>
              <a:t>Clique para editar o estilo</a:t>
            </a:r>
            <a:endParaRPr kumimoji="0" lang="en-US"/>
          </a:p>
        </p:txBody>
      </p:sp>
      <p:sp>
        <p:nvSpPr>
          <p:cNvPr id="14" name="Marcador de Posição de Conteúd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13" name="Marcador de Posição de Conteúd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21" name="Marcador de Posição da Data 20"/>
          <p:cNvSpPr>
            <a:spLocks noGrp="1"/>
          </p:cNvSpPr>
          <p:nvPr>
            <p:ph type="dt" sz="half" idx="10"/>
          </p:nvPr>
        </p:nvSpPr>
        <p:spPr/>
        <p:txBody>
          <a:bodyPr/>
          <a:lstStyle/>
          <a:p>
            <a:fld id="{05F51FF4-23CD-4826-B288-8590EDDE53A6}" type="datetimeFigureOut">
              <a:rPr lang="pt-PT" smtClean="0"/>
              <a:t>09-05-2013</a:t>
            </a:fld>
            <a:endParaRPr lang="pt-PT"/>
          </a:p>
        </p:txBody>
      </p:sp>
      <p:sp>
        <p:nvSpPr>
          <p:cNvPr id="10" name="Marcador de Posição do Rodapé 9"/>
          <p:cNvSpPr>
            <a:spLocks noGrp="1"/>
          </p:cNvSpPr>
          <p:nvPr>
            <p:ph type="ftr" sz="quarter" idx="11"/>
          </p:nvPr>
        </p:nvSpPr>
        <p:spPr/>
        <p:txBody>
          <a:bodyPr/>
          <a:lstStyle/>
          <a:p>
            <a:endParaRPr lang="pt-PT"/>
          </a:p>
        </p:txBody>
      </p:sp>
      <p:sp>
        <p:nvSpPr>
          <p:cNvPr id="31" name="Marcador de Posição do Número do Diapositivo 30"/>
          <p:cNvSpPr>
            <a:spLocks noGrp="1"/>
          </p:cNvSpPr>
          <p:nvPr>
            <p:ph type="sldNum" sz="quarter" idx="12"/>
          </p:nvPr>
        </p:nvSpPr>
        <p:spPr/>
        <p:txBody>
          <a:bodyPr/>
          <a:lstStyle/>
          <a:p>
            <a:fld id="{D3CE8D09-BAE6-4018-A861-3F7E690FD6CA}" type="slidenum">
              <a:rPr lang="pt-PT" smtClean="0"/>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9" name="Título 28"/>
          <p:cNvSpPr>
            <a:spLocks noGrp="1"/>
          </p:cNvSpPr>
          <p:nvPr>
            <p:ph type="title"/>
          </p:nvPr>
        </p:nvSpPr>
        <p:spPr>
          <a:xfrm>
            <a:off x="304800" y="5410200"/>
            <a:ext cx="8610600" cy="882650"/>
          </a:xfrm>
        </p:spPr>
        <p:txBody>
          <a:bodyPr anchor="ctr"/>
          <a:lstStyle>
            <a:lvl1pPr>
              <a:defRPr/>
            </a:lvl1pPr>
          </a:lstStyle>
          <a:p>
            <a:r>
              <a:rPr kumimoji="0" lang="pt-PT" smtClean="0"/>
              <a:t>Clique para editar o estilo</a:t>
            </a:r>
            <a:endParaRPr kumimoji="0" lang="en-US"/>
          </a:p>
        </p:txBody>
      </p:sp>
      <p:sp>
        <p:nvSpPr>
          <p:cNvPr id="13" name="Marcador de Posição do Tex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t-PT" smtClean="0"/>
              <a:t>Clique para editar os estilos</a:t>
            </a:r>
          </a:p>
        </p:txBody>
      </p:sp>
      <p:sp>
        <p:nvSpPr>
          <p:cNvPr id="25" name="Marcador de Posição do Tex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t-PT" smtClean="0"/>
              <a:t>Clique para editar os estilos</a:t>
            </a:r>
          </a:p>
        </p:txBody>
      </p:sp>
      <p:sp>
        <p:nvSpPr>
          <p:cNvPr id="4" name="Marcador de Posição de Conteúd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28" name="Marcador de Posição de Conteúd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10" name="Marcador de Posição da Data 9"/>
          <p:cNvSpPr>
            <a:spLocks noGrp="1"/>
          </p:cNvSpPr>
          <p:nvPr>
            <p:ph type="dt" sz="half" idx="10"/>
          </p:nvPr>
        </p:nvSpPr>
        <p:spPr/>
        <p:txBody>
          <a:bodyPr/>
          <a:lstStyle/>
          <a:p>
            <a:fld id="{05F51FF4-23CD-4826-B288-8590EDDE53A6}" type="datetimeFigureOut">
              <a:rPr lang="pt-PT" smtClean="0"/>
              <a:t>09-05-2013</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a:xfrm>
            <a:off x="8229600" y="6477000"/>
            <a:ext cx="762000" cy="246888"/>
          </a:xfrm>
        </p:spPr>
        <p:txBody>
          <a:bodyPr/>
          <a:lstStyle/>
          <a:p>
            <a:fld id="{D3CE8D09-BAE6-4018-A861-3F7E690FD6CA}" type="slidenum">
              <a:rPr lang="pt-PT" smtClean="0"/>
              <a:t>‹nº›</a:t>
            </a:fld>
            <a:endParaRPr lang="pt-PT"/>
          </a:p>
        </p:txBody>
      </p:sp>
      <p:sp>
        <p:nvSpPr>
          <p:cNvPr id="11" name="Conexão recta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30" name="Título 29"/>
          <p:cNvSpPr>
            <a:spLocks noGrp="1"/>
          </p:cNvSpPr>
          <p:nvPr>
            <p:ph type="title"/>
          </p:nvPr>
        </p:nvSpPr>
        <p:spPr>
          <a:xfrm>
            <a:off x="301752" y="457200"/>
            <a:ext cx="8686800" cy="841248"/>
          </a:xfrm>
        </p:spPr>
        <p:txBody>
          <a:bodyPr/>
          <a:lstStyle/>
          <a:p>
            <a:r>
              <a:rPr kumimoji="0" lang="pt-PT" smtClean="0"/>
              <a:t>Clique para editar o estilo</a:t>
            </a:r>
            <a:endParaRPr kumimoji="0" lang="en-US"/>
          </a:p>
        </p:txBody>
      </p:sp>
      <p:sp>
        <p:nvSpPr>
          <p:cNvPr id="12" name="Marcador de Posição da Data 11"/>
          <p:cNvSpPr>
            <a:spLocks noGrp="1"/>
          </p:cNvSpPr>
          <p:nvPr>
            <p:ph type="dt" sz="half" idx="10"/>
          </p:nvPr>
        </p:nvSpPr>
        <p:spPr/>
        <p:txBody>
          <a:bodyPr/>
          <a:lstStyle/>
          <a:p>
            <a:fld id="{05F51FF4-23CD-4826-B288-8590EDDE53A6}" type="datetimeFigureOut">
              <a:rPr lang="pt-PT" smtClean="0"/>
              <a:t>09-05-2013</a:t>
            </a:fld>
            <a:endParaRPr lang="pt-PT"/>
          </a:p>
        </p:txBody>
      </p:sp>
      <p:sp>
        <p:nvSpPr>
          <p:cNvPr id="21" name="Marcador de Posição do Rodapé 20"/>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D3CE8D09-BAE6-4018-A861-3F7E690FD6CA}" type="slidenum">
              <a:rPr lang="pt-PT" smtClean="0"/>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3" name="Marcador de Posição da Data 2"/>
          <p:cNvSpPr>
            <a:spLocks noGrp="1"/>
          </p:cNvSpPr>
          <p:nvPr>
            <p:ph type="dt" sz="half" idx="10"/>
          </p:nvPr>
        </p:nvSpPr>
        <p:spPr/>
        <p:txBody>
          <a:bodyPr/>
          <a:lstStyle/>
          <a:p>
            <a:fld id="{05F51FF4-23CD-4826-B288-8590EDDE53A6}" type="datetimeFigureOut">
              <a:rPr lang="pt-PT" smtClean="0"/>
              <a:t>09-05-2013</a:t>
            </a:fld>
            <a:endParaRPr lang="pt-PT"/>
          </a:p>
        </p:txBody>
      </p:sp>
      <p:sp>
        <p:nvSpPr>
          <p:cNvPr id="24" name="Marcador de Posição do Rodapé 23"/>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D3CE8D09-BAE6-4018-A861-3F7E690FD6CA}" type="slidenum">
              <a:rPr lang="pt-PT" smtClean="0"/>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Conexão recta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ítulo 11"/>
          <p:cNvSpPr>
            <a:spLocks noGrp="1"/>
          </p:cNvSpPr>
          <p:nvPr>
            <p:ph type="title"/>
          </p:nvPr>
        </p:nvSpPr>
        <p:spPr>
          <a:xfrm>
            <a:off x="457200" y="5486400"/>
            <a:ext cx="8458200" cy="520700"/>
          </a:xfrm>
        </p:spPr>
        <p:txBody>
          <a:bodyPr anchor="ctr"/>
          <a:lstStyle>
            <a:lvl1pPr algn="l">
              <a:buNone/>
              <a:defRPr sz="2000" b="1"/>
            </a:lvl1pPr>
          </a:lstStyle>
          <a:p>
            <a:r>
              <a:rPr kumimoji="0" lang="pt-PT" smtClean="0"/>
              <a:t>Clique para editar o estilo</a:t>
            </a:r>
            <a:endParaRPr kumimoji="0" lang="en-US"/>
          </a:p>
        </p:txBody>
      </p:sp>
      <p:sp>
        <p:nvSpPr>
          <p:cNvPr id="26" name="Marcador de Posição do Tex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t-PT" smtClean="0"/>
              <a:t>Clique para editar os estilos</a:t>
            </a:r>
          </a:p>
        </p:txBody>
      </p:sp>
      <p:sp>
        <p:nvSpPr>
          <p:cNvPr id="14" name="Marcador de Posição de Conteúd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25" name="Marcador de Posição da Data 24"/>
          <p:cNvSpPr>
            <a:spLocks noGrp="1"/>
          </p:cNvSpPr>
          <p:nvPr>
            <p:ph type="dt" sz="half" idx="10"/>
          </p:nvPr>
        </p:nvSpPr>
        <p:spPr/>
        <p:txBody>
          <a:bodyPr/>
          <a:lstStyle/>
          <a:p>
            <a:fld id="{05F51FF4-23CD-4826-B288-8590EDDE53A6}" type="datetimeFigureOut">
              <a:rPr lang="pt-PT" smtClean="0"/>
              <a:t>09-05-2013</a:t>
            </a:fld>
            <a:endParaRPr lang="pt-PT"/>
          </a:p>
        </p:txBody>
      </p:sp>
      <p:sp>
        <p:nvSpPr>
          <p:cNvPr id="29" name="Marcador de Posição do Rodapé 28"/>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D3CE8D09-BAE6-4018-A861-3F7E690FD6CA}" type="slidenum">
              <a:rPr lang="pt-PT" smtClean="0"/>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3" name="Marcador de Posição da Imagem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pt-PT" smtClean="0"/>
              <a:t>Clique no ícone para adicionar uma imagem</a:t>
            </a:r>
            <a:endParaRPr kumimoji="0" lang="en-US" dirty="0"/>
          </a:p>
        </p:txBody>
      </p:sp>
      <p:sp>
        <p:nvSpPr>
          <p:cNvPr id="7" name="Marcador de Posição da Data 6"/>
          <p:cNvSpPr>
            <a:spLocks noGrp="1"/>
          </p:cNvSpPr>
          <p:nvPr>
            <p:ph type="dt" sz="half" idx="10"/>
          </p:nvPr>
        </p:nvSpPr>
        <p:spPr/>
        <p:txBody>
          <a:bodyPr/>
          <a:lstStyle/>
          <a:p>
            <a:fld id="{05F51FF4-23CD-4826-B288-8590EDDE53A6}" type="datetimeFigureOut">
              <a:rPr lang="pt-PT" smtClean="0"/>
              <a:t>09-05-2013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31" name="Marcador de Posição do Número do Diapositivo 30"/>
          <p:cNvSpPr>
            <a:spLocks noGrp="1"/>
          </p:cNvSpPr>
          <p:nvPr>
            <p:ph type="sldNum" sz="quarter" idx="12"/>
          </p:nvPr>
        </p:nvSpPr>
        <p:spPr/>
        <p:txBody>
          <a:bodyPr/>
          <a:lstStyle/>
          <a:p>
            <a:fld id="{D3CE8D09-BAE6-4018-A861-3F7E690FD6CA}" type="slidenum">
              <a:rPr lang="pt-PT" smtClean="0"/>
              <a:t>‹nº›</a:t>
            </a:fld>
            <a:endParaRPr lang="pt-PT"/>
          </a:p>
        </p:txBody>
      </p:sp>
      <p:sp>
        <p:nvSpPr>
          <p:cNvPr id="17" name="Título 16"/>
          <p:cNvSpPr>
            <a:spLocks noGrp="1"/>
          </p:cNvSpPr>
          <p:nvPr>
            <p:ph type="title"/>
          </p:nvPr>
        </p:nvSpPr>
        <p:spPr>
          <a:xfrm>
            <a:off x="381000" y="4993760"/>
            <a:ext cx="5867400" cy="522288"/>
          </a:xfrm>
        </p:spPr>
        <p:txBody>
          <a:bodyPr anchor="ctr"/>
          <a:lstStyle>
            <a:lvl1pPr algn="l">
              <a:buNone/>
              <a:defRPr sz="2000" b="1"/>
            </a:lvl1pPr>
          </a:lstStyle>
          <a:p>
            <a:r>
              <a:rPr kumimoji="0" lang="pt-PT" smtClean="0"/>
              <a:t>Clique para editar o estilo</a:t>
            </a:r>
            <a:endParaRPr kumimoji="0" lang="en-US"/>
          </a:p>
        </p:txBody>
      </p:sp>
      <p:sp>
        <p:nvSpPr>
          <p:cNvPr id="26" name="Marcador de Posição do Tex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pt-PT" smtClean="0"/>
              <a:t>Clique para editar os estilos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exão recta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Marcador de Posição do Tex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pt-PT" smtClean="0"/>
              <a:t>Clique para editar os estilos</a:t>
            </a:r>
          </a:p>
          <a:p>
            <a:pPr lvl="1" eaLnBrk="1" latinLnBrk="0" hangingPunct="1"/>
            <a:r>
              <a:rPr kumimoji="0" lang="pt-PT" smtClean="0"/>
              <a:t>Segundo nível</a:t>
            </a:r>
          </a:p>
          <a:p>
            <a:pPr lvl="2" eaLnBrk="1" latinLnBrk="0" hangingPunct="1"/>
            <a:r>
              <a:rPr kumimoji="0" lang="pt-PT" smtClean="0"/>
              <a:t>Terceiro nível</a:t>
            </a:r>
          </a:p>
          <a:p>
            <a:pPr lvl="3" eaLnBrk="1" latinLnBrk="0" hangingPunct="1"/>
            <a:r>
              <a:rPr kumimoji="0" lang="pt-PT" smtClean="0"/>
              <a:t>Quarto nível</a:t>
            </a:r>
          </a:p>
          <a:p>
            <a:pPr lvl="4" eaLnBrk="1" latinLnBrk="0" hangingPunct="1"/>
            <a:r>
              <a:rPr kumimoji="0" lang="pt-PT" smtClean="0"/>
              <a:t>Quinto nível</a:t>
            </a:r>
            <a:endParaRPr kumimoji="0" lang="en-US"/>
          </a:p>
        </p:txBody>
      </p:sp>
      <p:sp>
        <p:nvSpPr>
          <p:cNvPr id="11" name="Marcador de Posição da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5F51FF4-23CD-4826-B288-8590EDDE53A6}" type="datetimeFigureOut">
              <a:rPr lang="pt-PT" smtClean="0"/>
              <a:t>09-05-2013</a:t>
            </a:fld>
            <a:endParaRPr lang="pt-PT"/>
          </a:p>
        </p:txBody>
      </p:sp>
      <p:sp>
        <p:nvSpPr>
          <p:cNvPr id="28" name="Marcador de Posição do Rodapé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pt-PT"/>
          </a:p>
        </p:txBody>
      </p:sp>
      <p:sp>
        <p:nvSpPr>
          <p:cNvPr id="5" name="Marcador de Posição do Número do Diapositivo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3CE8D09-BAE6-4018-A861-3F7E690FD6CA}" type="slidenum">
              <a:rPr lang="pt-PT" smtClean="0"/>
              <a:t>‹nº›</a:t>
            </a:fld>
            <a:endParaRPr lang="pt-PT"/>
          </a:p>
        </p:txBody>
      </p:sp>
      <p:sp>
        <p:nvSpPr>
          <p:cNvPr id="10" name="Marcador de Posição do Título 9"/>
          <p:cNvSpPr>
            <a:spLocks noGrp="1"/>
          </p:cNvSpPr>
          <p:nvPr>
            <p:ph type="title"/>
          </p:nvPr>
        </p:nvSpPr>
        <p:spPr>
          <a:xfrm>
            <a:off x="304800" y="457200"/>
            <a:ext cx="8686800" cy="838200"/>
          </a:xfrm>
          <a:prstGeom prst="rect">
            <a:avLst/>
          </a:prstGeom>
        </p:spPr>
        <p:txBody>
          <a:bodyPr vert="horz" anchor="ctr">
            <a:normAutofit/>
          </a:bodyPr>
          <a:lstStyle/>
          <a:p>
            <a:r>
              <a:rPr kumimoji="0" lang="pt-PT" smtClean="0"/>
              <a:t>Clique para editar o estilo</a:t>
            </a:r>
            <a:endParaRPr kumimoji="0" lang="en-US"/>
          </a:p>
        </p:txBody>
      </p:sp>
      <p:sp>
        <p:nvSpPr>
          <p:cNvPr id="9" name="Conexão recta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exão recta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43608" y="1196752"/>
            <a:ext cx="6777318" cy="936104"/>
          </a:xfrm>
        </p:spPr>
        <p:txBody>
          <a:bodyPr/>
          <a:lstStyle/>
          <a:p>
            <a:pPr algn="just"/>
            <a:r>
              <a:rPr lang="pt-PT" dirty="0" smtClean="0"/>
              <a:t>               </a:t>
            </a:r>
            <a:r>
              <a:rPr lang="pt-PT" sz="4800" dirty="0" smtClean="0"/>
              <a:t>King Arthur</a:t>
            </a:r>
            <a:endParaRPr lang="pt-PT" sz="4800" dirty="0"/>
          </a:p>
        </p:txBody>
      </p:sp>
      <p:sp>
        <p:nvSpPr>
          <p:cNvPr id="3" name="Subtítulo 2"/>
          <p:cNvSpPr>
            <a:spLocks noGrp="1"/>
          </p:cNvSpPr>
          <p:nvPr>
            <p:ph type="subTitle" idx="1"/>
          </p:nvPr>
        </p:nvSpPr>
        <p:spPr>
          <a:xfrm>
            <a:off x="5183560" y="5805264"/>
            <a:ext cx="3960440" cy="792088"/>
          </a:xfrm>
        </p:spPr>
        <p:txBody>
          <a:bodyPr>
            <a:normAutofit/>
          </a:bodyPr>
          <a:lstStyle/>
          <a:p>
            <a:r>
              <a:rPr lang="pt-PT" dirty="0" smtClean="0"/>
              <a:t>Duarte Alves 9ºH Nº: 7</a:t>
            </a:r>
            <a:endParaRPr lang="pt-PT" dirty="0"/>
          </a:p>
        </p:txBody>
      </p:sp>
      <p:sp>
        <p:nvSpPr>
          <p:cNvPr id="4" name="CaixaDeTexto 3"/>
          <p:cNvSpPr txBox="1"/>
          <p:nvPr/>
        </p:nvSpPr>
        <p:spPr>
          <a:xfrm>
            <a:off x="545574" y="5589240"/>
            <a:ext cx="3528392" cy="954107"/>
          </a:xfrm>
          <a:prstGeom prst="rect">
            <a:avLst/>
          </a:prstGeom>
          <a:noFill/>
        </p:spPr>
        <p:txBody>
          <a:bodyPr wrap="square" rtlCol="0">
            <a:spAutoFit/>
          </a:bodyPr>
          <a:lstStyle/>
          <a:p>
            <a:r>
              <a:rPr lang="pt-PT" sz="2800" dirty="0" err="1" smtClean="0"/>
              <a:t>Teacher</a:t>
            </a:r>
            <a:r>
              <a:rPr lang="pt-PT" sz="2800" dirty="0" smtClean="0"/>
              <a:t>:</a:t>
            </a:r>
          </a:p>
          <a:p>
            <a:r>
              <a:rPr lang="pt-PT" sz="2800" dirty="0"/>
              <a:t>M</a:t>
            </a:r>
            <a:r>
              <a:rPr lang="pt-PT" sz="2800" dirty="0" smtClean="0"/>
              <a:t>aria José Machado </a:t>
            </a:r>
            <a:endParaRPr lang="pt-PT"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492896"/>
            <a:ext cx="1714500"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ixaDeTexto 6"/>
          <p:cNvSpPr txBox="1"/>
          <p:nvPr/>
        </p:nvSpPr>
        <p:spPr>
          <a:xfrm>
            <a:off x="2699792" y="188640"/>
            <a:ext cx="4782510" cy="646331"/>
          </a:xfrm>
          <a:prstGeom prst="rect">
            <a:avLst/>
          </a:prstGeom>
          <a:noFill/>
        </p:spPr>
        <p:txBody>
          <a:bodyPr wrap="square" rtlCol="0">
            <a:spAutoFit/>
          </a:bodyPr>
          <a:lstStyle/>
          <a:p>
            <a:pPr algn="just"/>
            <a:r>
              <a:rPr lang="pt-PT" dirty="0">
                <a:latin typeface="Britannic Bold" pitchFamily="34" charset="0"/>
              </a:rPr>
              <a:t>Escola EB 2,3 Dr. Ruy d’Andrade</a:t>
            </a:r>
          </a:p>
          <a:p>
            <a:pPr algn="ctr"/>
            <a:endParaRPr lang="pt-PT" dirty="0"/>
          </a:p>
        </p:txBody>
      </p:sp>
    </p:spTree>
    <p:extLst>
      <p:ext uri="{BB962C8B-B14F-4D97-AF65-F5344CB8AC3E}">
        <p14:creationId xmlns:p14="http://schemas.microsoft.com/office/powerpoint/2010/main" val="814291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60648"/>
            <a:ext cx="8686800" cy="838200"/>
          </a:xfrm>
        </p:spPr>
        <p:txBody>
          <a:bodyPr/>
          <a:lstStyle/>
          <a:p>
            <a:pPr algn="ctr"/>
            <a:r>
              <a:rPr lang="pt-PT" dirty="0" err="1" smtClean="0"/>
              <a:t>The</a:t>
            </a:r>
            <a:r>
              <a:rPr lang="pt-PT" dirty="0" smtClean="0"/>
              <a:t> </a:t>
            </a:r>
            <a:r>
              <a:rPr lang="pt-PT" dirty="0" err="1" smtClean="0"/>
              <a:t>book</a:t>
            </a:r>
            <a:endParaRPr lang="pt-PT" dirty="0"/>
          </a:p>
        </p:txBody>
      </p:sp>
      <p:sp>
        <p:nvSpPr>
          <p:cNvPr id="3" name="Marcador de Posição de Conteúdo 2"/>
          <p:cNvSpPr>
            <a:spLocks noGrp="1"/>
          </p:cNvSpPr>
          <p:nvPr>
            <p:ph idx="1"/>
          </p:nvPr>
        </p:nvSpPr>
        <p:spPr>
          <a:xfrm>
            <a:off x="323528" y="1149278"/>
            <a:ext cx="8686800" cy="4525963"/>
          </a:xfrm>
        </p:spPr>
        <p:txBody>
          <a:bodyPr>
            <a:normAutofit fontScale="92500" lnSpcReduction="20000"/>
          </a:bodyPr>
          <a:lstStyle/>
          <a:p>
            <a:pPr marL="0" indent="0" algn="just">
              <a:buNone/>
            </a:pPr>
            <a:r>
              <a:rPr lang="pt-PT" dirty="0" smtClean="0"/>
              <a:t>In </a:t>
            </a:r>
            <a:r>
              <a:rPr lang="pt-PT" dirty="0" err="1" smtClean="0"/>
              <a:t>the</a:t>
            </a:r>
            <a:r>
              <a:rPr lang="pt-PT" dirty="0" smtClean="0"/>
              <a:t> </a:t>
            </a:r>
            <a:r>
              <a:rPr lang="pt-PT" dirty="0" err="1" smtClean="0"/>
              <a:t>towns</a:t>
            </a:r>
            <a:r>
              <a:rPr lang="pt-PT" dirty="0" smtClean="0"/>
              <a:t> </a:t>
            </a:r>
            <a:r>
              <a:rPr lang="pt-PT" dirty="0" err="1" smtClean="0"/>
              <a:t>and</a:t>
            </a:r>
            <a:r>
              <a:rPr lang="pt-PT" dirty="0" smtClean="0"/>
              <a:t> </a:t>
            </a:r>
            <a:r>
              <a:rPr lang="pt-PT" dirty="0" err="1" smtClean="0"/>
              <a:t>villages</a:t>
            </a:r>
            <a:r>
              <a:rPr lang="pt-PT" dirty="0" smtClean="0"/>
              <a:t> </a:t>
            </a:r>
            <a:r>
              <a:rPr lang="pt-PT" dirty="0" err="1" smtClean="0"/>
              <a:t>everyone</a:t>
            </a:r>
            <a:r>
              <a:rPr lang="pt-PT" dirty="0" smtClean="0"/>
              <a:t> </a:t>
            </a:r>
            <a:r>
              <a:rPr lang="pt-PT" dirty="0" err="1" smtClean="0"/>
              <a:t>started</a:t>
            </a:r>
            <a:r>
              <a:rPr lang="pt-PT" dirty="0" smtClean="0"/>
              <a:t> to </a:t>
            </a:r>
            <a:r>
              <a:rPr lang="pt-PT" dirty="0" err="1" smtClean="0"/>
              <a:t>fight</a:t>
            </a:r>
            <a:r>
              <a:rPr lang="pt-PT" dirty="0" smtClean="0"/>
              <a:t> </a:t>
            </a:r>
            <a:r>
              <a:rPr lang="pt-PT" dirty="0" err="1" smtClean="0"/>
              <a:t>again</a:t>
            </a:r>
            <a:r>
              <a:rPr lang="pt-PT" dirty="0" smtClean="0"/>
              <a:t>, </a:t>
            </a:r>
            <a:r>
              <a:rPr lang="pt-PT" dirty="0" err="1" smtClean="0"/>
              <a:t>because</a:t>
            </a:r>
            <a:r>
              <a:rPr lang="pt-PT" dirty="0" smtClean="0"/>
              <a:t> </a:t>
            </a:r>
            <a:r>
              <a:rPr lang="pt-PT" dirty="0" err="1" smtClean="0"/>
              <a:t>they</a:t>
            </a:r>
            <a:r>
              <a:rPr lang="pt-PT" dirty="0" smtClean="0"/>
              <a:t> </a:t>
            </a:r>
            <a:r>
              <a:rPr lang="pt-PT" dirty="0" err="1" smtClean="0"/>
              <a:t>were</a:t>
            </a:r>
            <a:r>
              <a:rPr lang="pt-PT" dirty="0" smtClean="0"/>
              <a:t> </a:t>
            </a:r>
            <a:r>
              <a:rPr lang="pt-PT" dirty="0" err="1" smtClean="0"/>
              <a:t>afraid</a:t>
            </a:r>
            <a:r>
              <a:rPr lang="pt-PT" dirty="0" smtClean="0"/>
              <a:t>.</a:t>
            </a:r>
          </a:p>
          <a:p>
            <a:pPr marL="0" indent="0" algn="just">
              <a:buNone/>
            </a:pPr>
            <a:r>
              <a:rPr lang="pt-PT" dirty="0" err="1"/>
              <a:t>O</a:t>
            </a:r>
            <a:r>
              <a:rPr lang="pt-PT" dirty="0" err="1" smtClean="0"/>
              <a:t>ne</a:t>
            </a:r>
            <a:r>
              <a:rPr lang="pt-PT" dirty="0" smtClean="0"/>
              <a:t> </a:t>
            </a:r>
            <a:r>
              <a:rPr lang="pt-PT" dirty="0" err="1"/>
              <a:t>day</a:t>
            </a:r>
            <a:r>
              <a:rPr lang="pt-PT" dirty="0"/>
              <a:t> </a:t>
            </a:r>
            <a:r>
              <a:rPr lang="pt-PT" dirty="0" err="1"/>
              <a:t>Mordred</a:t>
            </a:r>
            <a:r>
              <a:rPr lang="pt-PT" dirty="0"/>
              <a:t> </a:t>
            </a:r>
            <a:r>
              <a:rPr lang="pt-PT" dirty="0" smtClean="0"/>
              <a:t>comes to Arthur </a:t>
            </a:r>
            <a:r>
              <a:rPr lang="pt-PT" dirty="0" err="1" smtClean="0"/>
              <a:t>and</a:t>
            </a:r>
            <a:r>
              <a:rPr lang="pt-PT" dirty="0" smtClean="0"/>
              <a:t> </a:t>
            </a:r>
            <a:r>
              <a:rPr lang="pt-PT" dirty="0" err="1" smtClean="0"/>
              <a:t>tells</a:t>
            </a:r>
            <a:r>
              <a:rPr lang="pt-PT" dirty="0" smtClean="0"/>
              <a:t> </a:t>
            </a:r>
            <a:r>
              <a:rPr lang="pt-PT" dirty="0" err="1" smtClean="0"/>
              <a:t>him</a:t>
            </a:r>
            <a:r>
              <a:rPr lang="pt-PT" dirty="0" smtClean="0"/>
              <a:t> to </a:t>
            </a:r>
            <a:r>
              <a:rPr lang="pt-PT" dirty="0" err="1" smtClean="0"/>
              <a:t>find</a:t>
            </a:r>
            <a:r>
              <a:rPr lang="pt-PT" dirty="0" smtClean="0"/>
              <a:t> </a:t>
            </a:r>
            <a:r>
              <a:rPr lang="pt-PT" dirty="0" err="1" smtClean="0"/>
              <a:t>Lancelot</a:t>
            </a:r>
            <a:r>
              <a:rPr lang="pt-PT" dirty="0" smtClean="0"/>
              <a:t> </a:t>
            </a:r>
            <a:r>
              <a:rPr lang="pt-PT" dirty="0" err="1" smtClean="0"/>
              <a:t>and</a:t>
            </a:r>
            <a:r>
              <a:rPr lang="pt-PT" dirty="0" smtClean="0"/>
              <a:t> </a:t>
            </a:r>
            <a:r>
              <a:rPr lang="pt-PT" dirty="0" err="1" smtClean="0"/>
              <a:t>fight</a:t>
            </a:r>
            <a:r>
              <a:rPr lang="pt-PT" dirty="0" smtClean="0"/>
              <a:t> </a:t>
            </a:r>
            <a:r>
              <a:rPr lang="pt-PT" dirty="0" err="1" smtClean="0"/>
              <a:t>him</a:t>
            </a:r>
            <a:r>
              <a:rPr lang="pt-PT" dirty="0" smtClean="0"/>
              <a:t>. In </a:t>
            </a:r>
            <a:r>
              <a:rPr lang="pt-PT" dirty="0" err="1" smtClean="0"/>
              <a:t>the</a:t>
            </a:r>
            <a:r>
              <a:rPr lang="pt-PT" dirty="0" smtClean="0"/>
              <a:t> </a:t>
            </a:r>
            <a:r>
              <a:rPr lang="pt-PT" dirty="0" err="1" smtClean="0"/>
              <a:t>following</a:t>
            </a:r>
            <a:r>
              <a:rPr lang="pt-PT" dirty="0" smtClean="0"/>
              <a:t> </a:t>
            </a:r>
            <a:r>
              <a:rPr lang="pt-PT" dirty="0" err="1" smtClean="0"/>
              <a:t>day</a:t>
            </a:r>
            <a:r>
              <a:rPr lang="pt-PT" dirty="0" smtClean="0"/>
              <a:t> Arthur </a:t>
            </a:r>
            <a:r>
              <a:rPr lang="pt-PT" dirty="0" err="1" smtClean="0"/>
              <a:t>and</a:t>
            </a:r>
            <a:r>
              <a:rPr lang="pt-PT" dirty="0" smtClean="0"/>
              <a:t> </a:t>
            </a:r>
            <a:r>
              <a:rPr lang="pt-PT" dirty="0" err="1" smtClean="0"/>
              <a:t>his</a:t>
            </a:r>
            <a:r>
              <a:rPr lang="pt-PT" dirty="0" smtClean="0"/>
              <a:t> </a:t>
            </a:r>
            <a:r>
              <a:rPr lang="pt-PT" dirty="0" err="1" smtClean="0"/>
              <a:t>knights</a:t>
            </a:r>
            <a:r>
              <a:rPr lang="pt-PT" dirty="0" smtClean="0"/>
              <a:t> </a:t>
            </a:r>
            <a:r>
              <a:rPr lang="pt-PT" dirty="0" err="1" smtClean="0"/>
              <a:t>leave</a:t>
            </a:r>
            <a:r>
              <a:rPr lang="pt-PT" dirty="0" smtClean="0"/>
              <a:t> Camelot.</a:t>
            </a:r>
          </a:p>
          <a:p>
            <a:pPr marL="0" indent="0" algn="just">
              <a:buNone/>
            </a:pPr>
            <a:r>
              <a:rPr lang="pt-PT" dirty="0" err="1" smtClean="0"/>
              <a:t>When</a:t>
            </a:r>
            <a:r>
              <a:rPr lang="pt-PT" dirty="0" smtClean="0"/>
              <a:t> </a:t>
            </a:r>
            <a:r>
              <a:rPr lang="pt-PT" dirty="0" err="1" smtClean="0"/>
              <a:t>they</a:t>
            </a:r>
            <a:r>
              <a:rPr lang="pt-PT" dirty="0" smtClean="0"/>
              <a:t> </a:t>
            </a:r>
            <a:r>
              <a:rPr lang="pt-PT" dirty="0" err="1" smtClean="0"/>
              <a:t>were</a:t>
            </a:r>
            <a:r>
              <a:rPr lang="pt-PT" dirty="0" smtClean="0"/>
              <a:t> </a:t>
            </a:r>
            <a:r>
              <a:rPr lang="pt-PT" dirty="0" err="1" smtClean="0"/>
              <a:t>ready</a:t>
            </a:r>
            <a:r>
              <a:rPr lang="pt-PT" dirty="0" smtClean="0"/>
              <a:t> to </a:t>
            </a:r>
            <a:r>
              <a:rPr lang="pt-PT" dirty="0" err="1" smtClean="0"/>
              <a:t>fight</a:t>
            </a:r>
            <a:r>
              <a:rPr lang="pt-PT" dirty="0" smtClean="0"/>
              <a:t>, a </a:t>
            </a:r>
            <a:r>
              <a:rPr lang="pt-PT" dirty="0" err="1" smtClean="0"/>
              <a:t>soldier</a:t>
            </a:r>
            <a:r>
              <a:rPr lang="pt-PT" dirty="0" smtClean="0"/>
              <a:t> </a:t>
            </a:r>
            <a:r>
              <a:rPr lang="pt-PT" dirty="0" err="1" smtClean="0"/>
              <a:t>arrived</a:t>
            </a:r>
            <a:r>
              <a:rPr lang="pt-PT" dirty="0" smtClean="0"/>
              <a:t> </a:t>
            </a:r>
            <a:r>
              <a:rPr lang="pt-PT" dirty="0" err="1" smtClean="0"/>
              <a:t>from</a:t>
            </a:r>
            <a:r>
              <a:rPr lang="pt-PT" dirty="0" smtClean="0"/>
              <a:t> Camelot </a:t>
            </a:r>
            <a:r>
              <a:rPr lang="pt-PT" dirty="0" err="1" smtClean="0"/>
              <a:t>saying</a:t>
            </a:r>
            <a:r>
              <a:rPr lang="pt-PT" dirty="0" smtClean="0"/>
              <a:t> </a:t>
            </a:r>
            <a:r>
              <a:rPr lang="pt-PT" dirty="0" err="1" smtClean="0"/>
              <a:t>that</a:t>
            </a:r>
            <a:r>
              <a:rPr lang="pt-PT" dirty="0" smtClean="0"/>
              <a:t> </a:t>
            </a:r>
            <a:r>
              <a:rPr lang="pt-PT" dirty="0" err="1" smtClean="0"/>
              <a:t>Mordred</a:t>
            </a:r>
            <a:r>
              <a:rPr lang="pt-PT" dirty="0" smtClean="0"/>
              <a:t> </a:t>
            </a:r>
            <a:r>
              <a:rPr lang="pt-PT" dirty="0" err="1" smtClean="0"/>
              <a:t>was</a:t>
            </a:r>
            <a:r>
              <a:rPr lang="pt-PT" dirty="0" smtClean="0"/>
              <a:t> </a:t>
            </a:r>
            <a:r>
              <a:rPr lang="pt-PT" dirty="0" err="1" smtClean="0"/>
              <a:t>the</a:t>
            </a:r>
            <a:r>
              <a:rPr lang="pt-PT" dirty="0" smtClean="0"/>
              <a:t> </a:t>
            </a:r>
            <a:r>
              <a:rPr lang="pt-PT" dirty="0" err="1" smtClean="0"/>
              <a:t>new</a:t>
            </a:r>
            <a:r>
              <a:rPr lang="pt-PT" dirty="0" smtClean="0"/>
              <a:t> king. </a:t>
            </a:r>
            <a:r>
              <a:rPr lang="pt-PT" dirty="0" err="1" smtClean="0"/>
              <a:t>Lancelot</a:t>
            </a:r>
            <a:r>
              <a:rPr lang="pt-PT" dirty="0" smtClean="0"/>
              <a:t> </a:t>
            </a:r>
            <a:r>
              <a:rPr lang="pt-PT" dirty="0" err="1" smtClean="0"/>
              <a:t>and</a:t>
            </a:r>
            <a:r>
              <a:rPr lang="pt-PT" dirty="0" smtClean="0"/>
              <a:t> Arthur </a:t>
            </a:r>
            <a:r>
              <a:rPr lang="pt-PT" dirty="0" err="1" smtClean="0"/>
              <a:t>forgot</a:t>
            </a:r>
            <a:r>
              <a:rPr lang="pt-PT" dirty="0" smtClean="0"/>
              <a:t> </a:t>
            </a:r>
            <a:r>
              <a:rPr lang="pt-PT" dirty="0" err="1" smtClean="0"/>
              <a:t>the</a:t>
            </a:r>
            <a:r>
              <a:rPr lang="pt-PT" dirty="0" smtClean="0"/>
              <a:t> </a:t>
            </a:r>
            <a:r>
              <a:rPr lang="pt-PT" dirty="0" err="1" smtClean="0"/>
              <a:t>battle</a:t>
            </a:r>
            <a:r>
              <a:rPr lang="pt-PT" dirty="0" smtClean="0"/>
              <a:t> </a:t>
            </a:r>
            <a:r>
              <a:rPr lang="pt-PT" dirty="0" err="1" smtClean="0"/>
              <a:t>and</a:t>
            </a:r>
            <a:r>
              <a:rPr lang="pt-PT" dirty="0" smtClean="0"/>
              <a:t> </a:t>
            </a:r>
            <a:r>
              <a:rPr lang="pt-PT" dirty="0" err="1" smtClean="0"/>
              <a:t>went</a:t>
            </a:r>
            <a:r>
              <a:rPr lang="pt-PT" dirty="0" smtClean="0"/>
              <a:t> to </a:t>
            </a:r>
            <a:r>
              <a:rPr lang="pt-PT" dirty="0" err="1" smtClean="0"/>
              <a:t>fight</a:t>
            </a:r>
            <a:r>
              <a:rPr lang="pt-PT" dirty="0" smtClean="0"/>
              <a:t> </a:t>
            </a:r>
            <a:r>
              <a:rPr lang="pt-PT" dirty="0" err="1" smtClean="0"/>
              <a:t>against</a:t>
            </a:r>
            <a:r>
              <a:rPr lang="pt-PT" dirty="0" smtClean="0"/>
              <a:t> </a:t>
            </a:r>
            <a:r>
              <a:rPr lang="pt-PT" dirty="0" err="1" smtClean="0"/>
              <a:t>Mordred</a:t>
            </a:r>
            <a:r>
              <a:rPr lang="pt-PT" dirty="0" smtClean="0"/>
              <a:t>.</a:t>
            </a:r>
          </a:p>
          <a:p>
            <a:pPr marL="0" indent="0" algn="just">
              <a:buNone/>
            </a:pPr>
            <a:r>
              <a:rPr lang="pt-PT" dirty="0" err="1" smtClean="0"/>
              <a:t>After</a:t>
            </a:r>
            <a:r>
              <a:rPr lang="pt-PT" dirty="0" smtClean="0"/>
              <a:t> </a:t>
            </a:r>
            <a:r>
              <a:rPr lang="pt-PT" dirty="0" err="1" smtClean="0"/>
              <a:t>three</a:t>
            </a:r>
            <a:r>
              <a:rPr lang="pt-PT" dirty="0" smtClean="0"/>
              <a:t> </a:t>
            </a:r>
            <a:r>
              <a:rPr lang="pt-PT" dirty="0" err="1" smtClean="0"/>
              <a:t>hours</a:t>
            </a:r>
            <a:r>
              <a:rPr lang="pt-PT" dirty="0"/>
              <a:t>, </a:t>
            </a:r>
            <a:r>
              <a:rPr lang="pt-PT" dirty="0" smtClean="0"/>
              <a:t>Arthur won </a:t>
            </a:r>
            <a:r>
              <a:rPr lang="pt-PT" dirty="0" err="1" smtClean="0"/>
              <a:t>the</a:t>
            </a:r>
            <a:r>
              <a:rPr lang="pt-PT" dirty="0" smtClean="0"/>
              <a:t> </a:t>
            </a:r>
            <a:r>
              <a:rPr lang="pt-PT" dirty="0" err="1" smtClean="0"/>
              <a:t>battle</a:t>
            </a:r>
            <a:r>
              <a:rPr lang="pt-PT" dirty="0" smtClean="0"/>
              <a:t> </a:t>
            </a:r>
            <a:r>
              <a:rPr lang="pt-PT" dirty="0" err="1" smtClean="0"/>
              <a:t>but</a:t>
            </a:r>
            <a:r>
              <a:rPr lang="pt-PT" dirty="0" smtClean="0"/>
              <a:t> </a:t>
            </a:r>
            <a:r>
              <a:rPr lang="pt-PT" dirty="0" err="1" smtClean="0"/>
              <a:t>lost</a:t>
            </a:r>
            <a:r>
              <a:rPr lang="pt-PT" dirty="0" smtClean="0"/>
              <a:t> </a:t>
            </a:r>
            <a:r>
              <a:rPr lang="pt-PT" dirty="0" err="1" smtClean="0"/>
              <a:t>many</a:t>
            </a:r>
            <a:r>
              <a:rPr lang="pt-PT" dirty="0" smtClean="0"/>
              <a:t> </a:t>
            </a:r>
            <a:r>
              <a:rPr lang="pt-PT" dirty="0" err="1" smtClean="0"/>
              <a:t>knights</a:t>
            </a:r>
            <a:r>
              <a:rPr lang="pt-PT" dirty="0" smtClean="0"/>
              <a:t> </a:t>
            </a:r>
            <a:r>
              <a:rPr lang="pt-PT" dirty="0" err="1" smtClean="0"/>
              <a:t>and</a:t>
            </a:r>
            <a:r>
              <a:rPr lang="pt-PT" dirty="0" smtClean="0"/>
              <a:t> </a:t>
            </a:r>
            <a:r>
              <a:rPr lang="pt-PT" dirty="0" err="1" smtClean="0"/>
              <a:t>soldiers</a:t>
            </a:r>
            <a:r>
              <a:rPr lang="pt-PT" dirty="0" smtClean="0"/>
              <a:t>.</a:t>
            </a:r>
            <a:endParaRPr lang="pt-PT"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5517232"/>
            <a:ext cx="5243871"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9058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dirty="0" err="1" smtClean="0"/>
              <a:t>The</a:t>
            </a:r>
            <a:r>
              <a:rPr lang="pt-PT" dirty="0" smtClean="0"/>
              <a:t> </a:t>
            </a:r>
            <a:r>
              <a:rPr lang="pt-PT" dirty="0" err="1" smtClean="0"/>
              <a:t>book</a:t>
            </a:r>
            <a:endParaRPr lang="pt-PT" dirty="0"/>
          </a:p>
        </p:txBody>
      </p:sp>
      <p:sp>
        <p:nvSpPr>
          <p:cNvPr id="3" name="Marcador de Posição de Conteúdo 2"/>
          <p:cNvSpPr>
            <a:spLocks noGrp="1"/>
          </p:cNvSpPr>
          <p:nvPr>
            <p:ph idx="1"/>
          </p:nvPr>
        </p:nvSpPr>
        <p:spPr/>
        <p:txBody>
          <a:bodyPr>
            <a:normAutofit lnSpcReduction="10000"/>
          </a:bodyPr>
          <a:lstStyle/>
          <a:p>
            <a:pPr marL="0" indent="0" algn="just">
              <a:buNone/>
            </a:pPr>
            <a:r>
              <a:rPr lang="pt-PT" dirty="0" smtClean="0"/>
              <a:t>A </a:t>
            </a:r>
            <a:r>
              <a:rPr lang="pt-PT" dirty="0" err="1" smtClean="0"/>
              <a:t>couple</a:t>
            </a:r>
            <a:r>
              <a:rPr lang="pt-PT" dirty="0" smtClean="0"/>
              <a:t> </a:t>
            </a:r>
            <a:r>
              <a:rPr lang="pt-PT" dirty="0" err="1" smtClean="0"/>
              <a:t>of</a:t>
            </a:r>
            <a:r>
              <a:rPr lang="pt-PT" dirty="0" smtClean="0"/>
              <a:t> minutes later, </a:t>
            </a:r>
            <a:r>
              <a:rPr lang="pt-PT" dirty="0" err="1" smtClean="0"/>
              <a:t>Lancelot</a:t>
            </a:r>
            <a:r>
              <a:rPr lang="pt-PT" dirty="0" smtClean="0"/>
              <a:t> </a:t>
            </a:r>
            <a:r>
              <a:rPr lang="pt-PT" dirty="0" err="1" smtClean="0"/>
              <a:t>and</a:t>
            </a:r>
            <a:r>
              <a:rPr lang="pt-PT" dirty="0" smtClean="0"/>
              <a:t> </a:t>
            </a:r>
            <a:r>
              <a:rPr lang="pt-PT" dirty="0" err="1" smtClean="0"/>
              <a:t>his</a:t>
            </a:r>
            <a:r>
              <a:rPr lang="pt-PT" dirty="0" smtClean="0"/>
              <a:t> </a:t>
            </a:r>
            <a:r>
              <a:rPr lang="pt-PT" dirty="0" err="1" smtClean="0"/>
              <a:t>soldiers</a:t>
            </a:r>
            <a:r>
              <a:rPr lang="pt-PT" dirty="0" smtClean="0"/>
              <a:t> </a:t>
            </a:r>
            <a:r>
              <a:rPr lang="pt-PT" dirty="0" err="1" smtClean="0"/>
              <a:t>arrived</a:t>
            </a:r>
            <a:r>
              <a:rPr lang="pt-PT" dirty="0" smtClean="0"/>
              <a:t>, </a:t>
            </a:r>
            <a:r>
              <a:rPr lang="pt-PT" dirty="0" err="1" smtClean="0"/>
              <a:t>and</a:t>
            </a:r>
            <a:r>
              <a:rPr lang="pt-PT" dirty="0" smtClean="0"/>
              <a:t> </a:t>
            </a:r>
            <a:r>
              <a:rPr lang="pt-PT" dirty="0" err="1" smtClean="0"/>
              <a:t>found</a:t>
            </a:r>
            <a:r>
              <a:rPr lang="pt-PT" dirty="0" smtClean="0"/>
              <a:t> </a:t>
            </a:r>
            <a:r>
              <a:rPr lang="pt-PT" dirty="0" smtClean="0"/>
              <a:t>Arthur </a:t>
            </a:r>
            <a:r>
              <a:rPr lang="pt-PT" dirty="0" err="1" smtClean="0"/>
              <a:t>laying</a:t>
            </a:r>
            <a:r>
              <a:rPr lang="pt-PT" dirty="0" smtClean="0"/>
              <a:t> </a:t>
            </a:r>
            <a:r>
              <a:rPr lang="pt-PT" dirty="0" err="1" smtClean="0"/>
              <a:t>down</a:t>
            </a:r>
            <a:r>
              <a:rPr lang="pt-PT" dirty="0" smtClean="0"/>
              <a:t> </a:t>
            </a:r>
            <a:r>
              <a:rPr lang="pt-PT" dirty="0" err="1" smtClean="0"/>
              <a:t>on</a:t>
            </a:r>
            <a:r>
              <a:rPr lang="pt-PT" dirty="0" smtClean="0"/>
              <a:t> </a:t>
            </a:r>
            <a:r>
              <a:rPr lang="pt-PT" dirty="0" err="1" smtClean="0"/>
              <a:t>the</a:t>
            </a:r>
            <a:r>
              <a:rPr lang="pt-PT" dirty="0" smtClean="0"/>
              <a:t> </a:t>
            </a:r>
            <a:r>
              <a:rPr lang="pt-PT" dirty="0" err="1" smtClean="0"/>
              <a:t>ground</a:t>
            </a:r>
            <a:r>
              <a:rPr lang="pt-PT" dirty="0" smtClean="0"/>
              <a:t>, </a:t>
            </a:r>
            <a:r>
              <a:rPr lang="pt-PT" dirty="0" err="1" smtClean="0"/>
              <a:t>hurt</a:t>
            </a:r>
            <a:r>
              <a:rPr lang="pt-PT" dirty="0" smtClean="0"/>
              <a:t> </a:t>
            </a:r>
            <a:r>
              <a:rPr lang="pt-PT" dirty="0" err="1" smtClean="0"/>
              <a:t>by</a:t>
            </a:r>
            <a:r>
              <a:rPr lang="pt-PT" dirty="0" smtClean="0"/>
              <a:t> </a:t>
            </a:r>
            <a:r>
              <a:rPr lang="pt-PT" dirty="0" err="1" smtClean="0"/>
              <a:t>Mordred</a:t>
            </a:r>
            <a:r>
              <a:rPr lang="pt-PT" dirty="0"/>
              <a:t> </a:t>
            </a:r>
            <a:r>
              <a:rPr lang="pt-PT" dirty="0" err="1" smtClean="0"/>
              <a:t>that</a:t>
            </a:r>
            <a:r>
              <a:rPr lang="pt-PT" dirty="0" smtClean="0"/>
              <a:t> </a:t>
            </a:r>
            <a:r>
              <a:rPr lang="pt-PT" dirty="0" err="1" smtClean="0"/>
              <a:t>ended</a:t>
            </a:r>
            <a:r>
              <a:rPr lang="pt-PT" dirty="0" smtClean="0"/>
              <a:t> </a:t>
            </a:r>
            <a:r>
              <a:rPr lang="pt-PT" dirty="0" err="1" smtClean="0"/>
              <a:t>up</a:t>
            </a:r>
            <a:r>
              <a:rPr lang="pt-PT" dirty="0" smtClean="0"/>
              <a:t> </a:t>
            </a:r>
            <a:r>
              <a:rPr lang="pt-PT" dirty="0" smtClean="0"/>
              <a:t> </a:t>
            </a:r>
            <a:r>
              <a:rPr lang="pt-PT" dirty="0" err="1" smtClean="0"/>
              <a:t>killed</a:t>
            </a:r>
            <a:r>
              <a:rPr lang="pt-PT" dirty="0" smtClean="0"/>
              <a:t> </a:t>
            </a:r>
            <a:r>
              <a:rPr lang="pt-PT" dirty="0" err="1" smtClean="0"/>
              <a:t>by</a:t>
            </a:r>
            <a:r>
              <a:rPr lang="pt-PT" dirty="0" smtClean="0"/>
              <a:t> </a:t>
            </a:r>
            <a:r>
              <a:rPr lang="pt-PT" dirty="0" err="1" smtClean="0"/>
              <a:t>Lancelot</a:t>
            </a:r>
            <a:r>
              <a:rPr lang="pt-PT" dirty="0" smtClean="0"/>
              <a:t> some minutes later.</a:t>
            </a:r>
          </a:p>
          <a:p>
            <a:pPr marL="0" indent="0" algn="just">
              <a:buNone/>
            </a:pPr>
            <a:r>
              <a:rPr lang="en-US" dirty="0"/>
              <a:t>Lancelot </a:t>
            </a:r>
            <a:r>
              <a:rPr lang="en-US" dirty="0" smtClean="0"/>
              <a:t>threw </a:t>
            </a:r>
            <a:r>
              <a:rPr lang="en-US" dirty="0"/>
              <a:t>Arthur's sword into the water, </a:t>
            </a:r>
            <a:r>
              <a:rPr lang="en-US" dirty="0" smtClean="0"/>
              <a:t>but</a:t>
            </a:r>
            <a:r>
              <a:rPr lang="en-US" dirty="0" smtClean="0"/>
              <a:t> </a:t>
            </a:r>
            <a:r>
              <a:rPr lang="en-US" dirty="0"/>
              <a:t>suddenly a hand </a:t>
            </a:r>
            <a:r>
              <a:rPr lang="en-US" dirty="0" smtClean="0"/>
              <a:t>grabbed </a:t>
            </a:r>
            <a:r>
              <a:rPr lang="en-US" dirty="0"/>
              <a:t>the </a:t>
            </a:r>
            <a:r>
              <a:rPr lang="en-US" dirty="0" smtClean="0"/>
              <a:t>sword. </a:t>
            </a:r>
            <a:r>
              <a:rPr lang="en-US" dirty="0"/>
              <a:t>I</a:t>
            </a:r>
            <a:r>
              <a:rPr lang="en-US" dirty="0" smtClean="0"/>
              <a:t>t </a:t>
            </a:r>
            <a:r>
              <a:rPr lang="en-US" dirty="0"/>
              <a:t>was Merlin who grabbed the sword</a:t>
            </a:r>
            <a:r>
              <a:rPr lang="en-US" dirty="0" smtClean="0"/>
              <a:t>.</a:t>
            </a:r>
          </a:p>
          <a:p>
            <a:pPr marL="0" indent="0" algn="just">
              <a:buNone/>
            </a:pPr>
            <a:r>
              <a:rPr lang="en-US" dirty="0" smtClean="0"/>
              <a:t>Arthur </a:t>
            </a:r>
            <a:r>
              <a:rPr lang="en-US" dirty="0"/>
              <a:t>went with Merlin to a far place, where he </a:t>
            </a:r>
            <a:r>
              <a:rPr lang="en-US" dirty="0" smtClean="0"/>
              <a:t>could </a:t>
            </a:r>
            <a:r>
              <a:rPr lang="en-US" dirty="0"/>
              <a:t>sleep and rest.</a:t>
            </a:r>
            <a:endParaRPr lang="pt-PT" dirty="0" smtClean="0"/>
          </a:p>
        </p:txBody>
      </p:sp>
    </p:spTree>
    <p:extLst>
      <p:ext uri="{BB962C8B-B14F-4D97-AF65-F5344CB8AC3E}">
        <p14:creationId xmlns:p14="http://schemas.microsoft.com/office/powerpoint/2010/main" val="2149497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dirty="0" err="1" smtClean="0"/>
              <a:t>My</a:t>
            </a:r>
            <a:r>
              <a:rPr lang="pt-PT" dirty="0" smtClean="0"/>
              <a:t> </a:t>
            </a:r>
            <a:r>
              <a:rPr lang="pt-PT" dirty="0" err="1" smtClean="0"/>
              <a:t>opinion</a:t>
            </a:r>
            <a:endParaRPr lang="pt-PT" dirty="0"/>
          </a:p>
        </p:txBody>
      </p:sp>
      <p:sp>
        <p:nvSpPr>
          <p:cNvPr id="3" name="Marcador de Posição de Conteúdo 2"/>
          <p:cNvSpPr>
            <a:spLocks noGrp="1"/>
          </p:cNvSpPr>
          <p:nvPr>
            <p:ph idx="1"/>
          </p:nvPr>
        </p:nvSpPr>
        <p:spPr/>
        <p:txBody>
          <a:bodyPr/>
          <a:lstStyle/>
          <a:p>
            <a:pPr marL="0" indent="0">
              <a:buNone/>
            </a:pPr>
            <a:r>
              <a:rPr lang="pt-PT" dirty="0" smtClean="0"/>
              <a:t>I </a:t>
            </a:r>
            <a:r>
              <a:rPr lang="pt-PT" dirty="0" err="1" smtClean="0"/>
              <a:t>enjoyed</a:t>
            </a:r>
            <a:r>
              <a:rPr lang="pt-PT" dirty="0" smtClean="0"/>
              <a:t> </a:t>
            </a:r>
            <a:r>
              <a:rPr lang="pt-PT" dirty="0" err="1" smtClean="0"/>
              <a:t>this</a:t>
            </a:r>
            <a:r>
              <a:rPr lang="pt-PT" dirty="0" smtClean="0"/>
              <a:t> </a:t>
            </a:r>
            <a:r>
              <a:rPr lang="pt-PT" dirty="0" err="1" smtClean="0"/>
              <a:t>book</a:t>
            </a:r>
            <a:r>
              <a:rPr lang="pt-PT" dirty="0" smtClean="0"/>
              <a:t> </a:t>
            </a:r>
            <a:r>
              <a:rPr lang="pt-PT" dirty="0" err="1" smtClean="0"/>
              <a:t>very</a:t>
            </a:r>
            <a:r>
              <a:rPr lang="pt-PT" dirty="0" smtClean="0"/>
              <a:t> </a:t>
            </a:r>
            <a:r>
              <a:rPr lang="pt-PT" dirty="0" err="1" smtClean="0"/>
              <a:t>much</a:t>
            </a:r>
            <a:r>
              <a:rPr lang="pt-PT" dirty="0" smtClean="0"/>
              <a:t> </a:t>
            </a:r>
            <a:r>
              <a:rPr lang="pt-PT" dirty="0" err="1" smtClean="0"/>
              <a:t>because</a:t>
            </a:r>
            <a:r>
              <a:rPr lang="pt-PT" dirty="0"/>
              <a:t> </a:t>
            </a:r>
            <a:r>
              <a:rPr lang="pt-PT" dirty="0" err="1" smtClean="0"/>
              <a:t>the</a:t>
            </a:r>
            <a:r>
              <a:rPr lang="pt-PT" dirty="0" smtClean="0"/>
              <a:t> </a:t>
            </a:r>
            <a:r>
              <a:rPr lang="pt-PT" dirty="0" err="1" smtClean="0"/>
              <a:t>story</a:t>
            </a:r>
            <a:r>
              <a:rPr lang="pt-PT" dirty="0" smtClean="0"/>
              <a:t> </a:t>
            </a:r>
            <a:r>
              <a:rPr lang="pt-PT" dirty="0" err="1" smtClean="0"/>
              <a:t>is</a:t>
            </a:r>
            <a:r>
              <a:rPr lang="pt-PT" dirty="0" smtClean="0"/>
              <a:t> </a:t>
            </a:r>
            <a:r>
              <a:rPr lang="pt-PT" dirty="0" err="1" smtClean="0"/>
              <a:t>very</a:t>
            </a:r>
            <a:r>
              <a:rPr lang="pt-PT" dirty="0" smtClean="0"/>
              <a:t> </a:t>
            </a:r>
            <a:r>
              <a:rPr lang="pt-PT" dirty="0" err="1" smtClean="0"/>
              <a:t>good</a:t>
            </a:r>
            <a:r>
              <a:rPr lang="pt-PT" dirty="0" smtClean="0"/>
              <a:t> </a:t>
            </a:r>
            <a:r>
              <a:rPr lang="pt-PT" dirty="0" err="1" smtClean="0"/>
              <a:t>and</a:t>
            </a:r>
            <a:r>
              <a:rPr lang="pt-PT" dirty="0"/>
              <a:t> </a:t>
            </a:r>
            <a:r>
              <a:rPr lang="pt-PT" dirty="0" err="1" smtClean="0"/>
              <a:t>full</a:t>
            </a:r>
            <a:r>
              <a:rPr lang="pt-PT" dirty="0" smtClean="0"/>
              <a:t> </a:t>
            </a:r>
            <a:r>
              <a:rPr lang="pt-PT" dirty="0" err="1" smtClean="0"/>
              <a:t>of</a:t>
            </a:r>
            <a:r>
              <a:rPr lang="pt-PT" dirty="0" smtClean="0"/>
              <a:t> </a:t>
            </a:r>
            <a:r>
              <a:rPr lang="pt-PT" dirty="0" err="1" smtClean="0"/>
              <a:t>adventure</a:t>
            </a:r>
            <a:r>
              <a:rPr lang="pt-PT" dirty="0" smtClean="0"/>
              <a:t>, I </a:t>
            </a:r>
            <a:r>
              <a:rPr lang="pt-PT" dirty="0" err="1" smtClean="0"/>
              <a:t>liked</a:t>
            </a:r>
            <a:r>
              <a:rPr lang="pt-PT" dirty="0" smtClean="0"/>
              <a:t> </a:t>
            </a:r>
            <a:r>
              <a:rPr lang="pt-PT" dirty="0" err="1" smtClean="0"/>
              <a:t>the</a:t>
            </a:r>
            <a:r>
              <a:rPr lang="pt-PT" dirty="0" smtClean="0"/>
              <a:t> </a:t>
            </a:r>
            <a:r>
              <a:rPr lang="pt-PT" dirty="0" err="1" smtClean="0"/>
              <a:t>characters</a:t>
            </a:r>
            <a:r>
              <a:rPr lang="pt-PT" dirty="0" smtClean="0"/>
              <a:t> </a:t>
            </a:r>
            <a:r>
              <a:rPr lang="pt-PT" dirty="0" smtClean="0"/>
              <a:t>too, </a:t>
            </a:r>
            <a:r>
              <a:rPr lang="pt-PT" dirty="0" err="1" smtClean="0"/>
              <a:t>but</a:t>
            </a:r>
            <a:r>
              <a:rPr lang="pt-PT" dirty="0" smtClean="0"/>
              <a:t> </a:t>
            </a:r>
            <a:r>
              <a:rPr lang="pt-PT" dirty="0" err="1" smtClean="0"/>
              <a:t>what</a:t>
            </a:r>
            <a:r>
              <a:rPr lang="pt-PT" dirty="0" smtClean="0"/>
              <a:t> I </a:t>
            </a:r>
            <a:r>
              <a:rPr lang="pt-PT" dirty="0" err="1" smtClean="0"/>
              <a:t>liked</a:t>
            </a:r>
            <a:r>
              <a:rPr lang="pt-PT" dirty="0" smtClean="0"/>
              <a:t> </a:t>
            </a:r>
            <a:r>
              <a:rPr lang="pt-PT" dirty="0" err="1" smtClean="0"/>
              <a:t>most</a:t>
            </a:r>
            <a:r>
              <a:rPr lang="pt-PT" dirty="0" smtClean="0"/>
              <a:t> </a:t>
            </a:r>
            <a:r>
              <a:rPr lang="pt-PT" dirty="0" err="1" smtClean="0"/>
              <a:t>were</a:t>
            </a:r>
            <a:r>
              <a:rPr lang="pt-PT" dirty="0" smtClean="0"/>
              <a:t> </a:t>
            </a:r>
            <a:r>
              <a:rPr lang="pt-PT" dirty="0" err="1" smtClean="0"/>
              <a:t>the</a:t>
            </a:r>
            <a:r>
              <a:rPr lang="pt-PT" dirty="0" smtClean="0"/>
              <a:t> </a:t>
            </a:r>
            <a:r>
              <a:rPr lang="pt-PT" dirty="0" err="1" smtClean="0"/>
              <a:t>images</a:t>
            </a:r>
            <a:r>
              <a:rPr lang="pt-PT" dirty="0"/>
              <a:t>.</a:t>
            </a:r>
            <a:endParaRPr lang="pt-PT" dirty="0" smtClean="0"/>
          </a:p>
          <a:p>
            <a:pPr marL="0" indent="0">
              <a:buNone/>
            </a:pPr>
            <a:r>
              <a:rPr lang="pt-PT" dirty="0" err="1" smtClean="0"/>
              <a:t>With</a:t>
            </a:r>
            <a:r>
              <a:rPr lang="pt-PT" dirty="0" smtClean="0"/>
              <a:t> </a:t>
            </a:r>
            <a:r>
              <a:rPr lang="pt-PT" dirty="0" err="1" smtClean="0"/>
              <a:t>this</a:t>
            </a:r>
            <a:r>
              <a:rPr lang="pt-PT" dirty="0" smtClean="0"/>
              <a:t> </a:t>
            </a:r>
            <a:r>
              <a:rPr lang="pt-PT" dirty="0" err="1" smtClean="0"/>
              <a:t>book</a:t>
            </a:r>
            <a:r>
              <a:rPr lang="pt-PT" smtClean="0"/>
              <a:t> </a:t>
            </a:r>
            <a:r>
              <a:rPr lang="pt-PT" smtClean="0"/>
              <a:t>I </a:t>
            </a:r>
            <a:r>
              <a:rPr lang="pt-PT" dirty="0" smtClean="0"/>
              <a:t>can </a:t>
            </a:r>
            <a:r>
              <a:rPr lang="pt-PT" dirty="0" err="1" smtClean="0"/>
              <a:t>now</a:t>
            </a:r>
            <a:r>
              <a:rPr lang="pt-PT" dirty="0" smtClean="0"/>
              <a:t> </a:t>
            </a:r>
            <a:r>
              <a:rPr lang="pt-PT" dirty="0" err="1" smtClean="0"/>
              <a:t>understand</a:t>
            </a:r>
            <a:r>
              <a:rPr lang="pt-PT" dirty="0" smtClean="0"/>
              <a:t> more </a:t>
            </a:r>
            <a:r>
              <a:rPr lang="pt-PT" dirty="0" err="1" smtClean="0"/>
              <a:t>about</a:t>
            </a:r>
            <a:r>
              <a:rPr lang="pt-PT" dirty="0" smtClean="0"/>
              <a:t> </a:t>
            </a:r>
            <a:r>
              <a:rPr lang="pt-PT" dirty="0" err="1" smtClean="0"/>
              <a:t>the</a:t>
            </a:r>
            <a:r>
              <a:rPr lang="pt-PT" dirty="0" smtClean="0"/>
              <a:t> </a:t>
            </a:r>
            <a:r>
              <a:rPr lang="pt-PT" dirty="0" err="1" smtClean="0"/>
              <a:t>history</a:t>
            </a:r>
            <a:r>
              <a:rPr lang="pt-PT" dirty="0" smtClean="0"/>
              <a:t> </a:t>
            </a:r>
            <a:r>
              <a:rPr lang="pt-PT" dirty="0" err="1" smtClean="0"/>
              <a:t>of</a:t>
            </a:r>
            <a:r>
              <a:rPr lang="pt-PT" dirty="0" smtClean="0"/>
              <a:t> </a:t>
            </a:r>
            <a:r>
              <a:rPr lang="pt-PT" dirty="0" err="1" smtClean="0"/>
              <a:t>England</a:t>
            </a:r>
            <a:r>
              <a:rPr lang="pt-PT" dirty="0" smtClean="0"/>
              <a:t>.  </a:t>
            </a:r>
            <a:endParaRPr lang="pt-PT" dirty="0"/>
          </a:p>
        </p:txBody>
      </p:sp>
    </p:spTree>
    <p:extLst>
      <p:ext uri="{BB962C8B-B14F-4D97-AF65-F5344CB8AC3E}">
        <p14:creationId xmlns:p14="http://schemas.microsoft.com/office/powerpoint/2010/main" val="3414983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pt-PT" dirty="0" smtClean="0"/>
              <a:t>THE AUTHOR</a:t>
            </a:r>
            <a:endParaRPr lang="pt-PT" dirty="0"/>
          </a:p>
        </p:txBody>
      </p:sp>
      <p:sp>
        <p:nvSpPr>
          <p:cNvPr id="2" name="Marcador de Posição de Conteúdo 1"/>
          <p:cNvSpPr>
            <a:spLocks noGrp="1"/>
          </p:cNvSpPr>
          <p:nvPr>
            <p:ph idx="1"/>
          </p:nvPr>
        </p:nvSpPr>
        <p:spPr/>
        <p:txBody>
          <a:bodyPr>
            <a:normAutofit/>
          </a:bodyPr>
          <a:lstStyle/>
          <a:p>
            <a:pPr marL="0" indent="0" algn="just">
              <a:buNone/>
            </a:pPr>
            <a:r>
              <a:rPr lang="en-US" dirty="0"/>
              <a:t>Janet Hardy Gould is a </a:t>
            </a:r>
            <a:r>
              <a:rPr lang="en-US" dirty="0" smtClean="0"/>
              <a:t>writer. </a:t>
            </a:r>
            <a:r>
              <a:rPr lang="en-US" dirty="0"/>
              <a:t>S</a:t>
            </a:r>
            <a:r>
              <a:rPr lang="en-US" dirty="0" smtClean="0"/>
              <a:t>he </a:t>
            </a:r>
            <a:r>
              <a:rPr lang="en-US" dirty="0"/>
              <a:t>was born in </a:t>
            </a:r>
            <a:r>
              <a:rPr lang="en-US" dirty="0" smtClean="0"/>
              <a:t>1964 in Britain.</a:t>
            </a:r>
          </a:p>
          <a:p>
            <a:pPr marL="0" indent="0" algn="just">
              <a:buNone/>
            </a:pPr>
            <a:r>
              <a:rPr lang="en-US" dirty="0" smtClean="0"/>
              <a:t>She </a:t>
            </a:r>
            <a:r>
              <a:rPr lang="en-US" dirty="0"/>
              <a:t>is a published author of children's books. </a:t>
            </a:r>
            <a:r>
              <a:rPr lang="en-US" dirty="0" smtClean="0"/>
              <a:t>Janet </a:t>
            </a:r>
            <a:r>
              <a:rPr lang="en-US" dirty="0"/>
              <a:t>Hardy-Gould </a:t>
            </a:r>
            <a:r>
              <a:rPr lang="en-US" dirty="0" smtClean="0"/>
              <a:t>wrote </a:t>
            </a:r>
            <a:r>
              <a:rPr lang="en-US" i="1" dirty="0"/>
              <a:t>King </a:t>
            </a:r>
            <a:r>
              <a:rPr lang="en-US" i="1" dirty="0" smtClean="0"/>
              <a:t>Arthur, </a:t>
            </a:r>
            <a:r>
              <a:rPr lang="en-US" dirty="0" smtClean="0"/>
              <a:t> </a:t>
            </a:r>
            <a:r>
              <a:rPr lang="en-US" dirty="0"/>
              <a:t>the </a:t>
            </a:r>
            <a:r>
              <a:rPr lang="en-US" i="1" dirty="0"/>
              <a:t>Knights of the Round </a:t>
            </a:r>
            <a:r>
              <a:rPr lang="en-US" i="1" dirty="0" smtClean="0"/>
              <a:t>Table </a:t>
            </a:r>
            <a:r>
              <a:rPr lang="en-US" dirty="0"/>
              <a:t>,</a:t>
            </a:r>
            <a:r>
              <a:rPr lang="en-US" dirty="0" smtClean="0"/>
              <a:t> </a:t>
            </a:r>
            <a:r>
              <a:rPr lang="en-US" i="1" dirty="0" smtClean="0"/>
              <a:t>Henry </a:t>
            </a:r>
            <a:r>
              <a:rPr lang="en-US" i="1" dirty="0"/>
              <a:t>VIII </a:t>
            </a:r>
            <a:r>
              <a:rPr lang="en-US" dirty="0"/>
              <a:t>and </a:t>
            </a:r>
            <a:r>
              <a:rPr lang="en-US" i="1" dirty="0"/>
              <a:t>His Six </a:t>
            </a:r>
            <a:r>
              <a:rPr lang="en-US" i="1" dirty="0" smtClean="0"/>
              <a:t>Wives</a:t>
            </a:r>
            <a:r>
              <a:rPr lang="en-US" dirty="0" smtClean="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3933" y="4221088"/>
            <a:ext cx="2304256" cy="2365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3203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pt-PT" dirty="0" smtClean="0"/>
              <a:t>King </a:t>
            </a:r>
            <a:r>
              <a:rPr lang="pt-PT" dirty="0" smtClean="0"/>
              <a:t>Arthur </a:t>
            </a:r>
            <a:r>
              <a:rPr lang="pt-PT" dirty="0" err="1" smtClean="0"/>
              <a:t>story</a:t>
            </a:r>
            <a:endParaRPr lang="pt-PT" dirty="0"/>
          </a:p>
        </p:txBody>
      </p:sp>
      <p:sp>
        <p:nvSpPr>
          <p:cNvPr id="2" name="Marcador de Posição de Conteúdo 1"/>
          <p:cNvSpPr>
            <a:spLocks noGrp="1"/>
          </p:cNvSpPr>
          <p:nvPr>
            <p:ph idx="1"/>
          </p:nvPr>
        </p:nvSpPr>
        <p:spPr/>
        <p:txBody>
          <a:bodyPr/>
          <a:lstStyle/>
          <a:p>
            <a:pPr marL="0" indent="0" algn="just">
              <a:buNone/>
            </a:pPr>
            <a:r>
              <a:rPr lang="en-US" dirty="0"/>
              <a:t>It is the year 650 in England. There is war everywhere because the old king is dead and he has no son. Only when the new king comes can the fighting stop and the strange, magical story of King Arthur begin. But first, Merlin the ancient magician has to find a way of finding the </a:t>
            </a:r>
            <a:r>
              <a:rPr lang="en-US" dirty="0" smtClean="0"/>
              <a:t>next king</a:t>
            </a:r>
            <a:r>
              <a:rPr lang="en-US" dirty="0"/>
              <a:t>...</a:t>
            </a:r>
          </a:p>
          <a:p>
            <a:endParaRPr lang="pt-PT" dirty="0"/>
          </a:p>
        </p:txBody>
      </p:sp>
    </p:spTree>
    <p:extLst>
      <p:ext uri="{BB962C8B-B14F-4D97-AF65-F5344CB8AC3E}">
        <p14:creationId xmlns:p14="http://schemas.microsoft.com/office/powerpoint/2010/main" val="3338070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pt-PT" dirty="0" err="1" smtClean="0"/>
              <a:t>The</a:t>
            </a:r>
            <a:r>
              <a:rPr lang="pt-PT" dirty="0" smtClean="0"/>
              <a:t> BOOK</a:t>
            </a:r>
            <a:endParaRPr lang="pt-PT" dirty="0"/>
          </a:p>
        </p:txBody>
      </p:sp>
      <p:sp>
        <p:nvSpPr>
          <p:cNvPr id="2" name="Marcador de Posição de Conteúdo 1"/>
          <p:cNvSpPr>
            <a:spLocks noGrp="1"/>
          </p:cNvSpPr>
          <p:nvPr>
            <p:ph idx="1"/>
          </p:nvPr>
        </p:nvSpPr>
        <p:spPr>
          <a:xfrm>
            <a:off x="323528" y="1484784"/>
            <a:ext cx="5544616" cy="5040560"/>
          </a:xfrm>
        </p:spPr>
        <p:txBody>
          <a:bodyPr>
            <a:normAutofit fontScale="92500" lnSpcReduction="20000"/>
          </a:bodyPr>
          <a:lstStyle/>
          <a:p>
            <a:pPr marL="0" indent="0" algn="just">
              <a:buNone/>
            </a:pPr>
            <a:r>
              <a:rPr lang="pt-PT" dirty="0" err="1" smtClean="0"/>
              <a:t>One</a:t>
            </a:r>
            <a:r>
              <a:rPr lang="pt-PT" dirty="0" smtClean="0"/>
              <a:t> </a:t>
            </a:r>
            <a:r>
              <a:rPr lang="pt-PT" dirty="0" err="1" smtClean="0"/>
              <a:t>night</a:t>
            </a:r>
            <a:r>
              <a:rPr lang="pt-PT" dirty="0" smtClean="0"/>
              <a:t> </a:t>
            </a:r>
            <a:r>
              <a:rPr lang="pt-PT" dirty="0" err="1" smtClean="0"/>
              <a:t>Merlin</a:t>
            </a:r>
            <a:r>
              <a:rPr lang="pt-PT" dirty="0" smtClean="0"/>
              <a:t>, </a:t>
            </a:r>
            <a:r>
              <a:rPr lang="pt-PT" dirty="0" err="1" smtClean="0"/>
              <a:t>the</a:t>
            </a:r>
            <a:r>
              <a:rPr lang="pt-PT" dirty="0" smtClean="0"/>
              <a:t> </a:t>
            </a:r>
            <a:r>
              <a:rPr lang="pt-PT" dirty="0" err="1" smtClean="0"/>
              <a:t>magician</a:t>
            </a:r>
            <a:r>
              <a:rPr lang="pt-PT" dirty="0" smtClean="0"/>
              <a:t> </a:t>
            </a:r>
            <a:r>
              <a:rPr lang="pt-PT" dirty="0" err="1" smtClean="0"/>
              <a:t>has</a:t>
            </a:r>
            <a:r>
              <a:rPr lang="pt-PT" dirty="0" smtClean="0"/>
              <a:t> a </a:t>
            </a:r>
            <a:r>
              <a:rPr lang="pt-PT" dirty="0" err="1" smtClean="0"/>
              <a:t>dream</a:t>
            </a:r>
            <a:r>
              <a:rPr lang="pt-PT" dirty="0" smtClean="0"/>
              <a:t>.</a:t>
            </a:r>
          </a:p>
          <a:p>
            <a:pPr marL="0" indent="0" algn="just">
              <a:buNone/>
            </a:pPr>
            <a:r>
              <a:rPr lang="pt-PT" dirty="0" smtClean="0"/>
              <a:t>In </a:t>
            </a:r>
            <a:r>
              <a:rPr lang="pt-PT" dirty="0" err="1" smtClean="0"/>
              <a:t>the</a:t>
            </a:r>
            <a:r>
              <a:rPr lang="pt-PT" dirty="0" smtClean="0"/>
              <a:t> </a:t>
            </a:r>
            <a:r>
              <a:rPr lang="pt-PT" dirty="0" err="1" smtClean="0"/>
              <a:t>morning</a:t>
            </a:r>
            <a:r>
              <a:rPr lang="pt-PT" dirty="0" smtClean="0"/>
              <a:t> </a:t>
            </a:r>
            <a:r>
              <a:rPr lang="pt-PT" dirty="0" err="1" smtClean="0"/>
              <a:t>Merlin</a:t>
            </a:r>
            <a:r>
              <a:rPr lang="pt-PT" dirty="0" smtClean="0"/>
              <a:t> </a:t>
            </a:r>
            <a:r>
              <a:rPr lang="pt-PT" dirty="0" err="1" smtClean="0"/>
              <a:t>sees</a:t>
            </a:r>
            <a:r>
              <a:rPr lang="pt-PT" dirty="0" smtClean="0"/>
              <a:t> a </a:t>
            </a:r>
            <a:r>
              <a:rPr lang="pt-PT" dirty="0" err="1" smtClean="0"/>
              <a:t>wonderful</a:t>
            </a:r>
            <a:r>
              <a:rPr lang="pt-PT" dirty="0" smtClean="0"/>
              <a:t> king, </a:t>
            </a:r>
            <a:r>
              <a:rPr lang="pt-PT" dirty="0" err="1" smtClean="0"/>
              <a:t>named</a:t>
            </a:r>
            <a:r>
              <a:rPr lang="pt-PT" dirty="0" smtClean="0"/>
              <a:t> Arthur. In </a:t>
            </a:r>
            <a:r>
              <a:rPr lang="pt-PT" dirty="0" err="1" smtClean="0"/>
              <a:t>that</a:t>
            </a:r>
            <a:r>
              <a:rPr lang="pt-PT" dirty="0" smtClean="0"/>
              <a:t> </a:t>
            </a:r>
            <a:r>
              <a:rPr lang="pt-PT" dirty="0" err="1" smtClean="0"/>
              <a:t>day</a:t>
            </a:r>
            <a:r>
              <a:rPr lang="pt-PT" dirty="0" smtClean="0"/>
              <a:t>, </a:t>
            </a:r>
            <a:r>
              <a:rPr lang="pt-PT" dirty="0" err="1" smtClean="0"/>
              <a:t>Merlin</a:t>
            </a:r>
            <a:r>
              <a:rPr lang="pt-PT" dirty="0" smtClean="0"/>
              <a:t> </a:t>
            </a:r>
            <a:r>
              <a:rPr lang="pt-PT" dirty="0" err="1" smtClean="0"/>
              <a:t>makes</a:t>
            </a:r>
            <a:r>
              <a:rPr lang="pt-PT" dirty="0" smtClean="0"/>
              <a:t> a </a:t>
            </a:r>
            <a:r>
              <a:rPr lang="pt-PT" dirty="0" err="1" smtClean="0"/>
              <a:t>magic</a:t>
            </a:r>
            <a:r>
              <a:rPr lang="pt-PT" dirty="0" smtClean="0"/>
              <a:t> </a:t>
            </a:r>
            <a:r>
              <a:rPr lang="pt-PT" dirty="0" err="1" smtClean="0"/>
              <a:t>stone</a:t>
            </a:r>
            <a:r>
              <a:rPr lang="pt-PT" dirty="0" smtClean="0"/>
              <a:t>, </a:t>
            </a:r>
            <a:r>
              <a:rPr lang="pt-PT" dirty="0" err="1" smtClean="0"/>
              <a:t>he</a:t>
            </a:r>
            <a:r>
              <a:rPr lang="pt-PT" dirty="0" smtClean="0"/>
              <a:t> </a:t>
            </a:r>
            <a:r>
              <a:rPr lang="pt-PT" dirty="0" err="1" smtClean="0"/>
              <a:t>puts</a:t>
            </a:r>
            <a:r>
              <a:rPr lang="pt-PT" dirty="0" smtClean="0"/>
              <a:t> a </a:t>
            </a:r>
            <a:r>
              <a:rPr lang="pt-PT" dirty="0" err="1" smtClean="0"/>
              <a:t>sword</a:t>
            </a:r>
            <a:r>
              <a:rPr lang="pt-PT" dirty="0" smtClean="0"/>
              <a:t> in </a:t>
            </a:r>
            <a:r>
              <a:rPr lang="pt-PT" dirty="0" err="1" smtClean="0"/>
              <a:t>it</a:t>
            </a:r>
            <a:r>
              <a:rPr lang="pt-PT" dirty="0"/>
              <a:t> </a:t>
            </a:r>
            <a:r>
              <a:rPr lang="pt-PT" dirty="0" err="1" smtClean="0"/>
              <a:t>and</a:t>
            </a:r>
            <a:r>
              <a:rPr lang="pt-PT" dirty="0" smtClean="0"/>
              <a:t> </a:t>
            </a:r>
            <a:r>
              <a:rPr lang="pt-PT" dirty="0" err="1"/>
              <a:t>o</a:t>
            </a:r>
            <a:r>
              <a:rPr lang="pt-PT" dirty="0" err="1" smtClean="0"/>
              <a:t>nly</a:t>
            </a:r>
            <a:r>
              <a:rPr lang="pt-PT" dirty="0" smtClean="0"/>
              <a:t> </a:t>
            </a:r>
            <a:r>
              <a:rPr lang="pt-PT" dirty="0" err="1" smtClean="0"/>
              <a:t>the</a:t>
            </a:r>
            <a:r>
              <a:rPr lang="pt-PT" dirty="0" smtClean="0"/>
              <a:t> </a:t>
            </a:r>
            <a:r>
              <a:rPr lang="pt-PT" dirty="0" err="1" smtClean="0"/>
              <a:t>true</a:t>
            </a:r>
            <a:r>
              <a:rPr lang="pt-PT" dirty="0" smtClean="0"/>
              <a:t> king can pull out </a:t>
            </a:r>
            <a:r>
              <a:rPr lang="pt-PT" dirty="0" err="1" smtClean="0"/>
              <a:t>the</a:t>
            </a:r>
            <a:r>
              <a:rPr lang="pt-PT" dirty="0" smtClean="0"/>
              <a:t> </a:t>
            </a:r>
            <a:r>
              <a:rPr lang="pt-PT" dirty="0" err="1" smtClean="0"/>
              <a:t>sword</a:t>
            </a:r>
            <a:r>
              <a:rPr lang="pt-PT" dirty="0" smtClean="0"/>
              <a:t>.</a:t>
            </a:r>
          </a:p>
          <a:p>
            <a:pPr marL="0" indent="0" algn="just">
              <a:buNone/>
            </a:pPr>
            <a:r>
              <a:rPr lang="pt-PT" dirty="0" err="1" smtClean="0"/>
              <a:t>After</a:t>
            </a:r>
            <a:r>
              <a:rPr lang="pt-PT" dirty="0" smtClean="0"/>
              <a:t> some tries, a boy </a:t>
            </a:r>
            <a:r>
              <a:rPr lang="pt-PT" dirty="0" err="1" smtClean="0"/>
              <a:t>suddenly</a:t>
            </a:r>
            <a:r>
              <a:rPr lang="pt-PT" dirty="0" smtClean="0"/>
              <a:t> </a:t>
            </a:r>
            <a:r>
              <a:rPr lang="en-US" dirty="0" smtClean="0"/>
              <a:t>appears</a:t>
            </a:r>
            <a:r>
              <a:rPr lang="pt-PT" dirty="0"/>
              <a:t> </a:t>
            </a:r>
            <a:r>
              <a:rPr lang="pt-PT" dirty="0" smtClean="0"/>
              <a:t>–</a:t>
            </a:r>
            <a:r>
              <a:rPr lang="pt-PT" dirty="0" smtClean="0"/>
              <a:t> </a:t>
            </a:r>
            <a:r>
              <a:rPr lang="pt-PT" dirty="0" err="1" smtClean="0"/>
              <a:t>he’s</a:t>
            </a:r>
            <a:r>
              <a:rPr lang="pt-PT" dirty="0" smtClean="0"/>
              <a:t> Arthur. </a:t>
            </a:r>
            <a:r>
              <a:rPr lang="en-US" dirty="0"/>
              <a:t>H</a:t>
            </a:r>
            <a:r>
              <a:rPr lang="en-US" dirty="0" smtClean="0"/>
              <a:t>e </a:t>
            </a:r>
            <a:r>
              <a:rPr lang="en-US" dirty="0"/>
              <a:t>pulls the sword </a:t>
            </a:r>
            <a:r>
              <a:rPr lang="en-US" dirty="0" smtClean="0"/>
              <a:t>and </a:t>
            </a:r>
            <a:r>
              <a:rPr lang="en-US" dirty="0"/>
              <a:t>takes </a:t>
            </a:r>
            <a:r>
              <a:rPr lang="en-US" dirty="0" smtClean="0"/>
              <a:t>it</a:t>
            </a:r>
            <a:r>
              <a:rPr lang="en-US" dirty="0" smtClean="0"/>
              <a:t> </a:t>
            </a:r>
            <a:r>
              <a:rPr lang="en-US" dirty="0"/>
              <a:t>out of the magical stone. </a:t>
            </a:r>
            <a:endParaRPr lang="pt-PT"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3808" y="2204864"/>
            <a:ext cx="3092946"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2972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pt-PT" dirty="0" err="1" smtClean="0"/>
              <a:t>The</a:t>
            </a:r>
            <a:r>
              <a:rPr lang="pt-PT" dirty="0" smtClean="0"/>
              <a:t> </a:t>
            </a:r>
            <a:r>
              <a:rPr lang="pt-PT" dirty="0" err="1" smtClean="0"/>
              <a:t>book</a:t>
            </a:r>
            <a:endParaRPr lang="pt-PT" dirty="0"/>
          </a:p>
        </p:txBody>
      </p:sp>
      <p:sp>
        <p:nvSpPr>
          <p:cNvPr id="2" name="Marcador de Posição de Conteúdo 1"/>
          <p:cNvSpPr>
            <a:spLocks noGrp="1"/>
          </p:cNvSpPr>
          <p:nvPr>
            <p:ph idx="1"/>
          </p:nvPr>
        </p:nvSpPr>
        <p:spPr>
          <a:xfrm>
            <a:off x="304800" y="1554162"/>
            <a:ext cx="5779368" cy="5115198"/>
          </a:xfrm>
        </p:spPr>
        <p:txBody>
          <a:bodyPr>
            <a:normAutofit fontScale="85000" lnSpcReduction="20000"/>
          </a:bodyPr>
          <a:lstStyle/>
          <a:p>
            <a:pPr marL="0" indent="0" algn="just">
              <a:buNone/>
            </a:pPr>
            <a:r>
              <a:rPr lang="pt-PT" dirty="0" smtClean="0"/>
              <a:t>Arthur </a:t>
            </a:r>
            <a:r>
              <a:rPr lang="pt-PT" dirty="0" err="1" smtClean="0"/>
              <a:t>discovers</a:t>
            </a:r>
            <a:r>
              <a:rPr lang="pt-PT" dirty="0" smtClean="0"/>
              <a:t> </a:t>
            </a:r>
            <a:r>
              <a:rPr lang="pt-PT" dirty="0" err="1" smtClean="0"/>
              <a:t>that</a:t>
            </a:r>
            <a:r>
              <a:rPr lang="pt-PT" dirty="0" smtClean="0"/>
              <a:t> </a:t>
            </a:r>
            <a:r>
              <a:rPr lang="pt-PT" dirty="0" err="1" smtClean="0"/>
              <a:t>he</a:t>
            </a:r>
            <a:r>
              <a:rPr lang="pt-PT" dirty="0" smtClean="0"/>
              <a:t> </a:t>
            </a:r>
            <a:r>
              <a:rPr lang="pt-PT" dirty="0" err="1" smtClean="0"/>
              <a:t>is</a:t>
            </a:r>
            <a:r>
              <a:rPr lang="pt-PT" dirty="0" smtClean="0"/>
              <a:t> a </a:t>
            </a:r>
            <a:r>
              <a:rPr lang="pt-PT" dirty="0" err="1" smtClean="0"/>
              <a:t>true</a:t>
            </a:r>
            <a:r>
              <a:rPr lang="pt-PT" dirty="0" smtClean="0"/>
              <a:t> king </a:t>
            </a:r>
            <a:r>
              <a:rPr lang="pt-PT" dirty="0" err="1" smtClean="0"/>
              <a:t>of</a:t>
            </a:r>
            <a:r>
              <a:rPr lang="pt-PT" dirty="0" smtClean="0"/>
              <a:t> </a:t>
            </a:r>
            <a:r>
              <a:rPr lang="pt-PT" dirty="0" err="1" smtClean="0"/>
              <a:t>England</a:t>
            </a:r>
            <a:r>
              <a:rPr lang="pt-PT" dirty="0" smtClean="0"/>
              <a:t>, </a:t>
            </a:r>
            <a:r>
              <a:rPr lang="pt-PT" dirty="0" err="1" smtClean="0"/>
              <a:t>but</a:t>
            </a:r>
            <a:r>
              <a:rPr lang="pt-PT" dirty="0" smtClean="0"/>
              <a:t> </a:t>
            </a:r>
            <a:r>
              <a:rPr lang="pt-PT" dirty="0" err="1" smtClean="0"/>
              <a:t>he</a:t>
            </a:r>
            <a:r>
              <a:rPr lang="pt-PT" dirty="0" smtClean="0"/>
              <a:t> </a:t>
            </a:r>
            <a:r>
              <a:rPr lang="en-US" dirty="0" smtClean="0"/>
              <a:t>doesn’t </a:t>
            </a:r>
            <a:r>
              <a:rPr lang="pt-PT" dirty="0" err="1" smtClean="0"/>
              <a:t>know</a:t>
            </a:r>
            <a:r>
              <a:rPr lang="pt-PT" dirty="0" smtClean="0"/>
              <a:t> </a:t>
            </a:r>
            <a:r>
              <a:rPr lang="pt-PT" dirty="0" err="1" smtClean="0"/>
              <a:t>how</a:t>
            </a:r>
            <a:r>
              <a:rPr lang="pt-PT" dirty="0" smtClean="0"/>
              <a:t> to </a:t>
            </a:r>
            <a:r>
              <a:rPr lang="pt-PT" dirty="0" err="1" smtClean="0"/>
              <a:t>be</a:t>
            </a:r>
            <a:r>
              <a:rPr lang="pt-PT" dirty="0" smtClean="0"/>
              <a:t> </a:t>
            </a:r>
            <a:r>
              <a:rPr lang="pt-PT" dirty="0" err="1" smtClean="0"/>
              <a:t>one</a:t>
            </a:r>
            <a:r>
              <a:rPr lang="pt-PT" dirty="0" smtClean="0"/>
              <a:t>.</a:t>
            </a:r>
          </a:p>
          <a:p>
            <a:pPr marL="0" indent="0" algn="just">
              <a:buNone/>
            </a:pPr>
            <a:r>
              <a:rPr lang="pt-PT" dirty="0" err="1" smtClean="0"/>
              <a:t>Merlin</a:t>
            </a:r>
            <a:r>
              <a:rPr lang="pt-PT" dirty="0" smtClean="0"/>
              <a:t> </a:t>
            </a:r>
            <a:r>
              <a:rPr lang="pt-PT" dirty="0" err="1" smtClean="0"/>
              <a:t>suddenly</a:t>
            </a:r>
            <a:r>
              <a:rPr lang="pt-PT" dirty="0" smtClean="0"/>
              <a:t> </a:t>
            </a:r>
            <a:r>
              <a:rPr lang="en-US" dirty="0"/>
              <a:t>appears</a:t>
            </a:r>
            <a:r>
              <a:rPr lang="pt-PT" dirty="0" smtClean="0"/>
              <a:t>, </a:t>
            </a:r>
            <a:r>
              <a:rPr lang="pt-PT" dirty="0" err="1" smtClean="0"/>
              <a:t>he</a:t>
            </a:r>
            <a:r>
              <a:rPr lang="pt-PT" dirty="0" smtClean="0"/>
              <a:t> </a:t>
            </a:r>
            <a:r>
              <a:rPr lang="pt-PT" dirty="0" err="1" smtClean="0"/>
              <a:t>tells</a:t>
            </a:r>
            <a:r>
              <a:rPr lang="pt-PT" dirty="0" smtClean="0"/>
              <a:t> Arthur </a:t>
            </a:r>
            <a:r>
              <a:rPr lang="pt-PT" dirty="0" err="1" smtClean="0"/>
              <a:t>that</a:t>
            </a:r>
            <a:r>
              <a:rPr lang="pt-PT" dirty="0" smtClean="0"/>
              <a:t> </a:t>
            </a:r>
            <a:r>
              <a:rPr lang="pt-PT" dirty="0" err="1" smtClean="0"/>
              <a:t>he</a:t>
            </a:r>
            <a:r>
              <a:rPr lang="pt-PT" dirty="0" smtClean="0"/>
              <a:t> </a:t>
            </a:r>
            <a:r>
              <a:rPr lang="pt-PT" dirty="0" err="1" smtClean="0"/>
              <a:t>will</a:t>
            </a:r>
            <a:r>
              <a:rPr lang="pt-PT" dirty="0" smtClean="0"/>
              <a:t> </a:t>
            </a:r>
            <a:r>
              <a:rPr lang="pt-PT" dirty="0" err="1" smtClean="0"/>
              <a:t>teach</a:t>
            </a:r>
            <a:r>
              <a:rPr lang="pt-PT" dirty="0" smtClean="0"/>
              <a:t> </a:t>
            </a:r>
            <a:r>
              <a:rPr lang="pt-PT" dirty="0" err="1" smtClean="0"/>
              <a:t>him</a:t>
            </a:r>
            <a:r>
              <a:rPr lang="pt-PT" dirty="0" smtClean="0"/>
              <a:t> </a:t>
            </a:r>
            <a:r>
              <a:rPr lang="pt-PT" dirty="0" err="1" smtClean="0"/>
              <a:t>how</a:t>
            </a:r>
            <a:r>
              <a:rPr lang="pt-PT" dirty="0" smtClean="0"/>
              <a:t> to </a:t>
            </a:r>
            <a:r>
              <a:rPr lang="pt-PT" dirty="0" err="1" smtClean="0"/>
              <a:t>be</a:t>
            </a:r>
            <a:r>
              <a:rPr lang="pt-PT" dirty="0" smtClean="0"/>
              <a:t> a </a:t>
            </a:r>
            <a:r>
              <a:rPr lang="pt-PT" dirty="0" err="1" smtClean="0"/>
              <a:t>good</a:t>
            </a:r>
            <a:r>
              <a:rPr lang="pt-PT" dirty="0" smtClean="0"/>
              <a:t> king.</a:t>
            </a:r>
          </a:p>
          <a:p>
            <a:pPr marL="0" indent="0" algn="just">
              <a:buNone/>
            </a:pPr>
            <a:r>
              <a:rPr lang="pt-PT" dirty="0" err="1" smtClean="0"/>
              <a:t>Merlin</a:t>
            </a:r>
            <a:r>
              <a:rPr lang="pt-PT" dirty="0" smtClean="0"/>
              <a:t> </a:t>
            </a:r>
            <a:r>
              <a:rPr lang="pt-PT" dirty="0" err="1" smtClean="0"/>
              <a:t>teaches</a:t>
            </a:r>
            <a:r>
              <a:rPr lang="pt-PT" dirty="0"/>
              <a:t> </a:t>
            </a:r>
            <a:r>
              <a:rPr lang="pt-PT" dirty="0" err="1" smtClean="0"/>
              <a:t>every</a:t>
            </a:r>
            <a:r>
              <a:rPr lang="pt-PT" dirty="0" smtClean="0"/>
              <a:t> </a:t>
            </a:r>
            <a:r>
              <a:rPr lang="pt-PT" dirty="0" err="1" smtClean="0"/>
              <a:t>day</a:t>
            </a:r>
            <a:r>
              <a:rPr lang="pt-PT" dirty="0" smtClean="0"/>
              <a:t>, </a:t>
            </a:r>
            <a:r>
              <a:rPr lang="pt-PT" dirty="0" err="1" smtClean="0"/>
              <a:t>and</a:t>
            </a:r>
            <a:r>
              <a:rPr lang="pt-PT" dirty="0" smtClean="0"/>
              <a:t> </a:t>
            </a:r>
            <a:r>
              <a:rPr lang="pt-PT" dirty="0" err="1" smtClean="0"/>
              <a:t>after</a:t>
            </a:r>
            <a:r>
              <a:rPr lang="pt-PT" dirty="0" smtClean="0"/>
              <a:t> </a:t>
            </a:r>
            <a:r>
              <a:rPr lang="pt-PT" dirty="0" err="1" smtClean="0"/>
              <a:t>four</a:t>
            </a:r>
            <a:r>
              <a:rPr lang="pt-PT" dirty="0" smtClean="0"/>
              <a:t> </a:t>
            </a:r>
            <a:r>
              <a:rPr lang="pt-PT" dirty="0" err="1" smtClean="0"/>
              <a:t>years</a:t>
            </a:r>
            <a:r>
              <a:rPr lang="pt-PT" dirty="0" smtClean="0"/>
              <a:t>, </a:t>
            </a:r>
            <a:r>
              <a:rPr lang="pt-PT" dirty="0" err="1" smtClean="0"/>
              <a:t>he</a:t>
            </a:r>
            <a:r>
              <a:rPr lang="pt-PT" dirty="0" smtClean="0"/>
              <a:t> </a:t>
            </a:r>
            <a:r>
              <a:rPr lang="pt-PT" dirty="0" err="1" smtClean="0"/>
              <a:t>is</a:t>
            </a:r>
            <a:r>
              <a:rPr lang="pt-PT" dirty="0" smtClean="0"/>
              <a:t> </a:t>
            </a:r>
            <a:r>
              <a:rPr lang="pt-PT" dirty="0" err="1" smtClean="0"/>
              <a:t>strong</a:t>
            </a:r>
            <a:r>
              <a:rPr lang="pt-PT" dirty="0" smtClean="0"/>
              <a:t> </a:t>
            </a:r>
            <a:r>
              <a:rPr lang="pt-PT" dirty="0" err="1" smtClean="0"/>
              <a:t>and</a:t>
            </a:r>
            <a:r>
              <a:rPr lang="pt-PT" dirty="0" smtClean="0"/>
              <a:t> a </a:t>
            </a:r>
            <a:r>
              <a:rPr lang="pt-PT" dirty="0" err="1" smtClean="0"/>
              <a:t>wonderful</a:t>
            </a:r>
            <a:r>
              <a:rPr lang="pt-PT" dirty="0" smtClean="0"/>
              <a:t> king.</a:t>
            </a:r>
          </a:p>
          <a:p>
            <a:pPr marL="0" indent="0" algn="just">
              <a:buNone/>
            </a:pPr>
            <a:r>
              <a:rPr lang="pt-PT" dirty="0" err="1" smtClean="0"/>
              <a:t>One</a:t>
            </a:r>
            <a:r>
              <a:rPr lang="pt-PT" dirty="0" smtClean="0"/>
              <a:t> </a:t>
            </a:r>
            <a:r>
              <a:rPr lang="pt-PT" dirty="0" err="1" smtClean="0"/>
              <a:t>day</a:t>
            </a:r>
            <a:r>
              <a:rPr lang="pt-PT" dirty="0" smtClean="0"/>
              <a:t>, a </a:t>
            </a:r>
            <a:r>
              <a:rPr lang="pt-PT" dirty="0" err="1" smtClean="0"/>
              <a:t>soldier</a:t>
            </a:r>
            <a:r>
              <a:rPr lang="pt-PT" dirty="0" smtClean="0"/>
              <a:t> </a:t>
            </a:r>
            <a:r>
              <a:rPr lang="pt-PT" dirty="0" err="1" smtClean="0"/>
              <a:t>visits</a:t>
            </a:r>
            <a:r>
              <a:rPr lang="pt-PT" dirty="0" smtClean="0"/>
              <a:t> Arthur, </a:t>
            </a:r>
            <a:r>
              <a:rPr lang="pt-PT" dirty="0" err="1" smtClean="0"/>
              <a:t>he</a:t>
            </a:r>
            <a:r>
              <a:rPr lang="pt-PT" dirty="0" smtClean="0"/>
              <a:t> </a:t>
            </a:r>
            <a:r>
              <a:rPr lang="pt-PT" dirty="0" err="1" smtClean="0"/>
              <a:t>says</a:t>
            </a:r>
            <a:r>
              <a:rPr lang="pt-PT" dirty="0" smtClean="0"/>
              <a:t> </a:t>
            </a:r>
            <a:r>
              <a:rPr lang="pt-PT" dirty="0" err="1" smtClean="0"/>
              <a:t>that</a:t>
            </a:r>
            <a:r>
              <a:rPr lang="pt-PT" dirty="0" smtClean="0"/>
              <a:t> </a:t>
            </a:r>
            <a:r>
              <a:rPr lang="pt-PT" dirty="0" err="1" smtClean="0"/>
              <a:t>the</a:t>
            </a:r>
            <a:r>
              <a:rPr lang="pt-PT" dirty="0" smtClean="0"/>
              <a:t> lords </a:t>
            </a:r>
            <a:r>
              <a:rPr lang="pt-PT" dirty="0" err="1" smtClean="0"/>
              <a:t>of</a:t>
            </a:r>
            <a:r>
              <a:rPr lang="pt-PT" dirty="0" smtClean="0"/>
              <a:t>  </a:t>
            </a:r>
            <a:r>
              <a:rPr lang="pt-PT" dirty="0" err="1" smtClean="0"/>
              <a:t>the</a:t>
            </a:r>
            <a:r>
              <a:rPr lang="pt-PT" dirty="0" smtClean="0"/>
              <a:t> </a:t>
            </a:r>
            <a:r>
              <a:rPr lang="pt-PT" dirty="0" err="1" smtClean="0"/>
              <a:t>North</a:t>
            </a:r>
            <a:r>
              <a:rPr lang="pt-PT" dirty="0" smtClean="0"/>
              <a:t> </a:t>
            </a:r>
            <a:r>
              <a:rPr lang="pt-PT" dirty="0" err="1" smtClean="0"/>
              <a:t>were</a:t>
            </a:r>
            <a:r>
              <a:rPr lang="pt-PT" dirty="0" smtClean="0"/>
              <a:t> </a:t>
            </a:r>
            <a:r>
              <a:rPr lang="pt-PT" dirty="0" err="1" smtClean="0"/>
              <a:t>going</a:t>
            </a:r>
            <a:r>
              <a:rPr lang="pt-PT" dirty="0" smtClean="0"/>
              <a:t> to </a:t>
            </a:r>
            <a:r>
              <a:rPr lang="pt-PT" dirty="0" err="1" smtClean="0"/>
              <a:t>fight</a:t>
            </a:r>
            <a:r>
              <a:rPr lang="pt-PT" dirty="0" smtClean="0"/>
              <a:t> </a:t>
            </a:r>
            <a:r>
              <a:rPr lang="pt-PT" dirty="0" err="1" smtClean="0"/>
              <a:t>him</a:t>
            </a:r>
            <a:r>
              <a:rPr lang="pt-PT" dirty="0" smtClean="0"/>
              <a:t>, </a:t>
            </a:r>
            <a:r>
              <a:rPr lang="pt-PT" dirty="0" err="1" smtClean="0"/>
              <a:t>so</a:t>
            </a:r>
            <a:r>
              <a:rPr lang="pt-PT" dirty="0" smtClean="0"/>
              <a:t> </a:t>
            </a:r>
            <a:r>
              <a:rPr lang="pt-PT" dirty="0" err="1" smtClean="0"/>
              <a:t>he</a:t>
            </a:r>
            <a:r>
              <a:rPr lang="pt-PT" dirty="0" smtClean="0"/>
              <a:t> </a:t>
            </a:r>
            <a:r>
              <a:rPr lang="pt-PT" dirty="0" err="1" smtClean="0"/>
              <a:t>decided</a:t>
            </a:r>
            <a:r>
              <a:rPr lang="pt-PT" dirty="0" smtClean="0"/>
              <a:t> to </a:t>
            </a:r>
            <a:r>
              <a:rPr lang="pt-PT" dirty="0" err="1" smtClean="0"/>
              <a:t>go</a:t>
            </a:r>
            <a:r>
              <a:rPr lang="pt-PT" dirty="0"/>
              <a:t> </a:t>
            </a:r>
            <a:r>
              <a:rPr lang="pt-PT" dirty="0" smtClean="0"/>
              <a:t>to </a:t>
            </a:r>
            <a:r>
              <a:rPr lang="pt-PT" dirty="0" err="1" smtClean="0"/>
              <a:t>battle</a:t>
            </a:r>
            <a:r>
              <a:rPr lang="pt-PT" dirty="0" smtClean="0"/>
              <a:t>.  </a:t>
            </a:r>
            <a:endParaRPr lang="pt-PT"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772816"/>
            <a:ext cx="2795831"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3343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dirty="0" err="1" smtClean="0"/>
              <a:t>The</a:t>
            </a:r>
            <a:r>
              <a:rPr lang="pt-PT" dirty="0" smtClean="0"/>
              <a:t> </a:t>
            </a:r>
            <a:r>
              <a:rPr lang="pt-PT" dirty="0" err="1" smtClean="0"/>
              <a:t>book</a:t>
            </a:r>
            <a:endParaRPr lang="pt-PT" dirty="0"/>
          </a:p>
        </p:txBody>
      </p:sp>
      <p:sp>
        <p:nvSpPr>
          <p:cNvPr id="3" name="Marcador de Posição de Conteúdo 2"/>
          <p:cNvSpPr>
            <a:spLocks noGrp="1"/>
          </p:cNvSpPr>
          <p:nvPr>
            <p:ph idx="1"/>
          </p:nvPr>
        </p:nvSpPr>
        <p:spPr>
          <a:xfrm>
            <a:off x="304800" y="1554162"/>
            <a:ext cx="5707360" cy="5043190"/>
          </a:xfrm>
        </p:spPr>
        <p:txBody>
          <a:bodyPr>
            <a:normAutofit fontScale="92500" lnSpcReduction="20000"/>
          </a:bodyPr>
          <a:lstStyle/>
          <a:p>
            <a:pPr marL="0" indent="0" algn="just">
              <a:buNone/>
            </a:pPr>
            <a:r>
              <a:rPr lang="pt-PT" dirty="0" smtClean="0"/>
              <a:t>Arthur </a:t>
            </a:r>
            <a:r>
              <a:rPr lang="pt-PT" dirty="0" err="1" smtClean="0"/>
              <a:t>after</a:t>
            </a:r>
            <a:r>
              <a:rPr lang="pt-PT" dirty="0" smtClean="0"/>
              <a:t> some </a:t>
            </a:r>
            <a:r>
              <a:rPr lang="pt-PT" dirty="0" err="1" smtClean="0"/>
              <a:t>hours</a:t>
            </a:r>
            <a:r>
              <a:rPr lang="pt-PT" dirty="0" smtClean="0"/>
              <a:t> </a:t>
            </a:r>
            <a:r>
              <a:rPr lang="pt-PT" dirty="0" err="1" smtClean="0"/>
              <a:t>wins</a:t>
            </a:r>
            <a:r>
              <a:rPr lang="pt-PT" dirty="0" smtClean="0"/>
              <a:t> </a:t>
            </a:r>
            <a:r>
              <a:rPr lang="pt-PT" dirty="0" err="1" smtClean="0"/>
              <a:t>the</a:t>
            </a:r>
            <a:r>
              <a:rPr lang="pt-PT" dirty="0" smtClean="0"/>
              <a:t> </a:t>
            </a:r>
            <a:r>
              <a:rPr lang="pt-PT" dirty="0" err="1" smtClean="0"/>
              <a:t>battle</a:t>
            </a:r>
            <a:r>
              <a:rPr lang="pt-PT" dirty="0"/>
              <a:t>.</a:t>
            </a:r>
            <a:r>
              <a:rPr lang="pt-PT" dirty="0" smtClean="0"/>
              <a:t> Some minutes later, a lord </a:t>
            </a:r>
            <a:r>
              <a:rPr lang="pt-PT" dirty="0" err="1" smtClean="0"/>
              <a:t>tells</a:t>
            </a:r>
            <a:r>
              <a:rPr lang="pt-PT" dirty="0" smtClean="0"/>
              <a:t> </a:t>
            </a:r>
            <a:r>
              <a:rPr lang="pt-PT" dirty="0" smtClean="0"/>
              <a:t>Arthur to </a:t>
            </a:r>
            <a:r>
              <a:rPr lang="pt-PT" dirty="0" err="1" smtClean="0"/>
              <a:t>go</a:t>
            </a:r>
            <a:r>
              <a:rPr lang="pt-PT" dirty="0" smtClean="0"/>
              <a:t> to </a:t>
            </a:r>
            <a:r>
              <a:rPr lang="pt-PT" dirty="0" err="1" smtClean="0"/>
              <a:t>his</a:t>
            </a:r>
            <a:r>
              <a:rPr lang="pt-PT" dirty="0" smtClean="0"/>
              <a:t> </a:t>
            </a:r>
            <a:r>
              <a:rPr lang="pt-PT" dirty="0" err="1" smtClean="0"/>
              <a:t>castle</a:t>
            </a:r>
            <a:r>
              <a:rPr lang="pt-PT" dirty="0" smtClean="0"/>
              <a:t> to </a:t>
            </a:r>
            <a:r>
              <a:rPr lang="pt-PT" dirty="0" err="1" smtClean="0"/>
              <a:t>celebrate</a:t>
            </a:r>
            <a:r>
              <a:rPr lang="pt-PT" dirty="0"/>
              <a:t> </a:t>
            </a:r>
            <a:r>
              <a:rPr lang="pt-PT" dirty="0" err="1" smtClean="0"/>
              <a:t>the</a:t>
            </a:r>
            <a:r>
              <a:rPr lang="pt-PT" dirty="0" smtClean="0"/>
              <a:t> </a:t>
            </a:r>
            <a:r>
              <a:rPr lang="pt-PT" dirty="0" err="1" smtClean="0"/>
              <a:t>victory</a:t>
            </a:r>
            <a:r>
              <a:rPr lang="pt-PT" dirty="0" smtClean="0"/>
              <a:t> </a:t>
            </a:r>
            <a:r>
              <a:rPr lang="pt-PT" dirty="0" smtClean="0"/>
              <a:t> </a:t>
            </a:r>
            <a:r>
              <a:rPr lang="pt-PT" dirty="0" err="1" smtClean="0"/>
              <a:t>drinking</a:t>
            </a:r>
            <a:r>
              <a:rPr lang="pt-PT" dirty="0" smtClean="0"/>
              <a:t> </a:t>
            </a:r>
            <a:r>
              <a:rPr lang="pt-PT" dirty="0" err="1" smtClean="0"/>
              <a:t>and</a:t>
            </a:r>
            <a:r>
              <a:rPr lang="pt-PT" dirty="0" smtClean="0"/>
              <a:t> </a:t>
            </a:r>
            <a:r>
              <a:rPr lang="pt-PT" dirty="0" err="1" smtClean="0"/>
              <a:t>eating</a:t>
            </a:r>
            <a:r>
              <a:rPr lang="pt-PT" dirty="0" smtClean="0"/>
              <a:t> </a:t>
            </a:r>
            <a:r>
              <a:rPr lang="pt-PT" dirty="0" err="1" smtClean="0"/>
              <a:t>all</a:t>
            </a:r>
            <a:r>
              <a:rPr lang="pt-PT" dirty="0" smtClean="0"/>
              <a:t> </a:t>
            </a:r>
            <a:r>
              <a:rPr lang="pt-PT" dirty="0" err="1" smtClean="0"/>
              <a:t>night</a:t>
            </a:r>
            <a:r>
              <a:rPr lang="pt-PT" dirty="0" smtClean="0"/>
              <a:t>.</a:t>
            </a:r>
          </a:p>
          <a:p>
            <a:pPr marL="0" indent="0" algn="just">
              <a:buNone/>
            </a:pPr>
            <a:r>
              <a:rPr lang="pt-PT" dirty="0" err="1" smtClean="0"/>
              <a:t>The</a:t>
            </a:r>
            <a:r>
              <a:rPr lang="pt-PT" dirty="0" smtClean="0"/>
              <a:t> lord </a:t>
            </a:r>
            <a:r>
              <a:rPr lang="pt-PT" dirty="0" err="1" smtClean="0"/>
              <a:t>presents</a:t>
            </a:r>
            <a:r>
              <a:rPr lang="pt-PT" dirty="0" smtClean="0"/>
              <a:t> </a:t>
            </a:r>
            <a:r>
              <a:rPr lang="pt-PT" dirty="0" err="1" smtClean="0"/>
              <a:t>his</a:t>
            </a:r>
            <a:r>
              <a:rPr lang="pt-PT" dirty="0" smtClean="0"/>
              <a:t> </a:t>
            </a:r>
            <a:r>
              <a:rPr lang="pt-PT" dirty="0" err="1" smtClean="0"/>
              <a:t>daughter</a:t>
            </a:r>
            <a:r>
              <a:rPr lang="pt-PT" dirty="0" smtClean="0"/>
              <a:t> </a:t>
            </a:r>
            <a:r>
              <a:rPr lang="pt-PT" dirty="0" err="1" smtClean="0"/>
              <a:t>Guinevere</a:t>
            </a:r>
            <a:r>
              <a:rPr lang="pt-PT" dirty="0" smtClean="0"/>
              <a:t> to </a:t>
            </a:r>
            <a:r>
              <a:rPr lang="pt-PT" dirty="0" err="1" smtClean="0"/>
              <a:t>the</a:t>
            </a:r>
            <a:r>
              <a:rPr lang="pt-PT" dirty="0" smtClean="0"/>
              <a:t> king. Arthur </a:t>
            </a:r>
            <a:r>
              <a:rPr lang="pt-PT" dirty="0" err="1" smtClean="0"/>
              <a:t>and</a:t>
            </a:r>
            <a:r>
              <a:rPr lang="pt-PT" dirty="0" smtClean="0"/>
              <a:t> </a:t>
            </a:r>
            <a:r>
              <a:rPr lang="pt-PT" dirty="0" err="1" smtClean="0"/>
              <a:t>Guinevere</a:t>
            </a:r>
            <a:r>
              <a:rPr lang="pt-PT" dirty="0" smtClean="0"/>
              <a:t> </a:t>
            </a:r>
            <a:r>
              <a:rPr lang="pt-PT" dirty="0" err="1" smtClean="0"/>
              <a:t>talk</a:t>
            </a:r>
            <a:r>
              <a:rPr lang="pt-PT" dirty="0" smtClean="0"/>
              <a:t> </a:t>
            </a:r>
            <a:r>
              <a:rPr lang="pt-PT" dirty="0" err="1" smtClean="0"/>
              <a:t>all</a:t>
            </a:r>
            <a:r>
              <a:rPr lang="pt-PT" dirty="0" smtClean="0"/>
              <a:t> </a:t>
            </a:r>
            <a:r>
              <a:rPr lang="pt-PT" dirty="0" err="1" smtClean="0"/>
              <a:t>evening</a:t>
            </a:r>
            <a:r>
              <a:rPr lang="pt-PT" dirty="0" smtClean="0"/>
              <a:t>.</a:t>
            </a:r>
          </a:p>
          <a:p>
            <a:pPr marL="0" indent="0" algn="just">
              <a:buNone/>
            </a:pPr>
            <a:r>
              <a:rPr lang="pt-PT" dirty="0" err="1" smtClean="0"/>
              <a:t>When</a:t>
            </a:r>
            <a:r>
              <a:rPr lang="pt-PT" dirty="0" smtClean="0"/>
              <a:t> Arthur came </a:t>
            </a:r>
            <a:r>
              <a:rPr lang="pt-PT" dirty="0" err="1" smtClean="0"/>
              <a:t>back</a:t>
            </a:r>
            <a:r>
              <a:rPr lang="pt-PT" dirty="0" smtClean="0"/>
              <a:t>, </a:t>
            </a:r>
            <a:r>
              <a:rPr lang="pt-PT" dirty="0" err="1" smtClean="0"/>
              <a:t>he</a:t>
            </a:r>
            <a:r>
              <a:rPr lang="pt-PT" dirty="0" smtClean="0"/>
              <a:t> </a:t>
            </a:r>
            <a:r>
              <a:rPr lang="pt-PT" dirty="0" err="1" smtClean="0"/>
              <a:t>told</a:t>
            </a:r>
            <a:r>
              <a:rPr lang="pt-PT" dirty="0" smtClean="0"/>
              <a:t> </a:t>
            </a:r>
            <a:r>
              <a:rPr lang="pt-PT" dirty="0" err="1" smtClean="0"/>
              <a:t>Merlin</a:t>
            </a:r>
            <a:r>
              <a:rPr lang="pt-PT" dirty="0" smtClean="0"/>
              <a:t> </a:t>
            </a:r>
            <a:r>
              <a:rPr lang="pt-PT" dirty="0" err="1" smtClean="0"/>
              <a:t>that</a:t>
            </a:r>
            <a:r>
              <a:rPr lang="pt-PT" dirty="0" smtClean="0"/>
              <a:t> </a:t>
            </a:r>
            <a:r>
              <a:rPr lang="pt-PT" dirty="0" err="1" smtClean="0"/>
              <a:t>he</a:t>
            </a:r>
            <a:r>
              <a:rPr lang="pt-PT" dirty="0" smtClean="0"/>
              <a:t> </a:t>
            </a:r>
            <a:r>
              <a:rPr lang="pt-PT" dirty="0" err="1" smtClean="0"/>
              <a:t>wanted</a:t>
            </a:r>
            <a:r>
              <a:rPr lang="pt-PT" dirty="0" smtClean="0"/>
              <a:t> to </a:t>
            </a:r>
            <a:r>
              <a:rPr lang="pt-PT" dirty="0" err="1" smtClean="0"/>
              <a:t>marry</a:t>
            </a:r>
            <a:r>
              <a:rPr lang="pt-PT" dirty="0" smtClean="0"/>
              <a:t> </a:t>
            </a:r>
            <a:r>
              <a:rPr lang="pt-PT" dirty="0" err="1" smtClean="0"/>
              <a:t>Guinevere</a:t>
            </a:r>
            <a:r>
              <a:rPr lang="pt-PT" dirty="0" smtClean="0"/>
              <a:t>, </a:t>
            </a:r>
            <a:r>
              <a:rPr lang="pt-PT" dirty="0" err="1" smtClean="0"/>
              <a:t>but</a:t>
            </a:r>
            <a:r>
              <a:rPr lang="pt-PT" dirty="0" smtClean="0"/>
              <a:t> </a:t>
            </a:r>
            <a:r>
              <a:rPr lang="pt-PT" dirty="0" err="1" smtClean="0"/>
              <a:t>Merlin</a:t>
            </a:r>
            <a:r>
              <a:rPr lang="pt-PT" dirty="0" smtClean="0"/>
              <a:t> </a:t>
            </a:r>
            <a:r>
              <a:rPr lang="pt-PT" dirty="0" err="1" smtClean="0"/>
              <a:t>said</a:t>
            </a:r>
            <a:r>
              <a:rPr lang="pt-PT" dirty="0" smtClean="0"/>
              <a:t> no, </a:t>
            </a:r>
            <a:r>
              <a:rPr lang="pt-PT" dirty="0" err="1" smtClean="0"/>
              <a:t>because</a:t>
            </a:r>
            <a:r>
              <a:rPr lang="pt-PT" dirty="0" smtClean="0"/>
              <a:t> </a:t>
            </a:r>
            <a:r>
              <a:rPr lang="pt-PT" dirty="0" err="1" smtClean="0"/>
              <a:t>he</a:t>
            </a:r>
            <a:r>
              <a:rPr lang="pt-PT" dirty="0" smtClean="0"/>
              <a:t> </a:t>
            </a:r>
            <a:r>
              <a:rPr lang="pt-PT" dirty="0" err="1" smtClean="0"/>
              <a:t>saw</a:t>
            </a:r>
            <a:r>
              <a:rPr lang="pt-PT" dirty="0" smtClean="0"/>
              <a:t> a </a:t>
            </a:r>
            <a:r>
              <a:rPr lang="pt-PT" dirty="0" err="1" smtClean="0"/>
              <a:t>dark</a:t>
            </a:r>
            <a:r>
              <a:rPr lang="pt-PT" dirty="0" smtClean="0"/>
              <a:t> future.</a:t>
            </a:r>
            <a:endParaRPr lang="pt-PT"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988840"/>
            <a:ext cx="2095500"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9781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dirty="0" err="1" smtClean="0"/>
              <a:t>The</a:t>
            </a:r>
            <a:r>
              <a:rPr lang="pt-PT" dirty="0" smtClean="0"/>
              <a:t> </a:t>
            </a:r>
            <a:r>
              <a:rPr lang="pt-PT" dirty="0" err="1" smtClean="0"/>
              <a:t>book</a:t>
            </a:r>
            <a:endParaRPr lang="pt-PT" dirty="0"/>
          </a:p>
        </p:txBody>
      </p:sp>
      <p:sp>
        <p:nvSpPr>
          <p:cNvPr id="3" name="Marcador de Posição de Conteúdo 2"/>
          <p:cNvSpPr>
            <a:spLocks noGrp="1"/>
          </p:cNvSpPr>
          <p:nvPr>
            <p:ph idx="1"/>
          </p:nvPr>
        </p:nvSpPr>
        <p:spPr>
          <a:xfrm>
            <a:off x="251520" y="1484784"/>
            <a:ext cx="5904656" cy="5373216"/>
          </a:xfrm>
        </p:spPr>
        <p:txBody>
          <a:bodyPr>
            <a:normAutofit fontScale="85000" lnSpcReduction="10000"/>
          </a:bodyPr>
          <a:lstStyle/>
          <a:p>
            <a:pPr marL="0" indent="0" algn="just">
              <a:buNone/>
            </a:pPr>
            <a:r>
              <a:rPr lang="pt-PT" dirty="0" smtClean="0"/>
              <a:t>Arthur </a:t>
            </a:r>
            <a:r>
              <a:rPr lang="pt-PT" dirty="0" err="1" smtClean="0"/>
              <a:t>builds</a:t>
            </a:r>
            <a:r>
              <a:rPr lang="pt-PT" dirty="0" smtClean="0"/>
              <a:t> a </a:t>
            </a:r>
            <a:r>
              <a:rPr lang="pt-PT" dirty="0" err="1" smtClean="0"/>
              <a:t>castle</a:t>
            </a:r>
            <a:r>
              <a:rPr lang="pt-PT" dirty="0" smtClean="0"/>
              <a:t> for </a:t>
            </a:r>
            <a:r>
              <a:rPr lang="pt-PT" dirty="0" err="1" smtClean="0"/>
              <a:t>Guinevere</a:t>
            </a:r>
            <a:r>
              <a:rPr lang="pt-PT" dirty="0" smtClean="0"/>
              <a:t>, </a:t>
            </a:r>
            <a:r>
              <a:rPr lang="pt-PT" dirty="0" err="1" smtClean="0"/>
              <a:t>his</a:t>
            </a:r>
            <a:r>
              <a:rPr lang="pt-PT" dirty="0" smtClean="0"/>
              <a:t> future </a:t>
            </a:r>
            <a:r>
              <a:rPr lang="pt-PT" dirty="0" err="1" smtClean="0"/>
              <a:t>Queen</a:t>
            </a:r>
            <a:r>
              <a:rPr lang="pt-PT" dirty="0" smtClean="0"/>
              <a:t>. </a:t>
            </a:r>
          </a:p>
          <a:p>
            <a:pPr marL="0" indent="0" algn="just">
              <a:buNone/>
            </a:pPr>
            <a:r>
              <a:rPr lang="pt-PT" dirty="0"/>
              <a:t> </a:t>
            </a:r>
            <a:r>
              <a:rPr lang="pt-PT" dirty="0" err="1" smtClean="0"/>
              <a:t>It</a:t>
            </a:r>
            <a:r>
              <a:rPr lang="pt-PT" dirty="0" smtClean="0"/>
              <a:t> </a:t>
            </a:r>
            <a:r>
              <a:rPr lang="pt-PT" dirty="0" err="1" smtClean="0"/>
              <a:t>was</a:t>
            </a:r>
            <a:r>
              <a:rPr lang="pt-PT" dirty="0" smtClean="0"/>
              <a:t> </a:t>
            </a:r>
            <a:r>
              <a:rPr lang="pt-PT" dirty="0" err="1" smtClean="0"/>
              <a:t>when</a:t>
            </a:r>
            <a:r>
              <a:rPr lang="pt-PT" dirty="0" smtClean="0"/>
              <a:t> </a:t>
            </a:r>
            <a:r>
              <a:rPr lang="pt-PT" dirty="0" err="1" smtClean="0"/>
              <a:t>Merlin</a:t>
            </a:r>
            <a:r>
              <a:rPr lang="pt-PT" dirty="0" smtClean="0"/>
              <a:t> </a:t>
            </a:r>
            <a:r>
              <a:rPr lang="pt-PT" dirty="0" err="1" smtClean="0"/>
              <a:t>started</a:t>
            </a:r>
            <a:r>
              <a:rPr lang="pt-PT" dirty="0" smtClean="0"/>
              <a:t> </a:t>
            </a:r>
            <a:r>
              <a:rPr lang="pt-PT" dirty="0" err="1" smtClean="0"/>
              <a:t>losing</a:t>
            </a:r>
            <a:r>
              <a:rPr lang="pt-PT" dirty="0" smtClean="0"/>
              <a:t> </a:t>
            </a:r>
            <a:r>
              <a:rPr lang="pt-PT" dirty="0" err="1" smtClean="0"/>
              <a:t>his</a:t>
            </a:r>
            <a:r>
              <a:rPr lang="pt-PT" dirty="0" smtClean="0"/>
              <a:t> </a:t>
            </a:r>
            <a:r>
              <a:rPr lang="pt-PT" dirty="0" err="1" smtClean="0"/>
              <a:t>magic</a:t>
            </a:r>
            <a:r>
              <a:rPr lang="pt-PT" dirty="0" smtClean="0"/>
              <a:t>, </a:t>
            </a:r>
            <a:r>
              <a:rPr lang="pt-PT" dirty="0" err="1" smtClean="0"/>
              <a:t>so</a:t>
            </a:r>
            <a:r>
              <a:rPr lang="pt-PT" dirty="0" smtClean="0"/>
              <a:t> </a:t>
            </a:r>
            <a:r>
              <a:rPr lang="pt-PT" dirty="0" err="1" smtClean="0"/>
              <a:t>he</a:t>
            </a:r>
            <a:r>
              <a:rPr lang="pt-PT" dirty="0" smtClean="0"/>
              <a:t> </a:t>
            </a:r>
            <a:r>
              <a:rPr lang="pt-PT" dirty="0" err="1" smtClean="0"/>
              <a:t>gives</a:t>
            </a:r>
            <a:r>
              <a:rPr lang="pt-PT" dirty="0" smtClean="0"/>
              <a:t> Arthur a </a:t>
            </a:r>
            <a:r>
              <a:rPr lang="pt-PT" dirty="0" err="1" smtClean="0"/>
              <a:t>magical</a:t>
            </a:r>
            <a:r>
              <a:rPr lang="pt-PT" dirty="0" smtClean="0"/>
              <a:t> </a:t>
            </a:r>
            <a:r>
              <a:rPr lang="pt-PT" dirty="0" err="1" smtClean="0"/>
              <a:t>sword</a:t>
            </a:r>
            <a:r>
              <a:rPr lang="pt-PT" dirty="0"/>
              <a:t> </a:t>
            </a:r>
            <a:r>
              <a:rPr lang="pt-PT" dirty="0" err="1" smtClean="0"/>
              <a:t>so</a:t>
            </a:r>
            <a:r>
              <a:rPr lang="pt-PT" dirty="0" smtClean="0"/>
              <a:t> </a:t>
            </a:r>
            <a:r>
              <a:rPr lang="pt-PT" dirty="0" err="1" smtClean="0"/>
              <a:t>he</a:t>
            </a:r>
            <a:r>
              <a:rPr lang="pt-PT" dirty="0" smtClean="0"/>
              <a:t> </a:t>
            </a:r>
            <a:r>
              <a:rPr lang="pt-PT" dirty="0" err="1" smtClean="0"/>
              <a:t>could</a:t>
            </a:r>
            <a:r>
              <a:rPr lang="pt-PT" dirty="0" smtClean="0"/>
              <a:t> </a:t>
            </a:r>
            <a:r>
              <a:rPr lang="pt-PT" dirty="0" err="1" smtClean="0"/>
              <a:t>protect</a:t>
            </a:r>
            <a:r>
              <a:rPr lang="pt-PT" dirty="0" smtClean="0"/>
              <a:t> </a:t>
            </a:r>
            <a:r>
              <a:rPr lang="pt-PT" dirty="0" err="1" smtClean="0"/>
              <a:t>himself</a:t>
            </a:r>
            <a:r>
              <a:rPr lang="pt-PT" dirty="0" smtClean="0"/>
              <a:t>, </a:t>
            </a:r>
            <a:r>
              <a:rPr lang="pt-PT" dirty="0" err="1"/>
              <a:t>b</a:t>
            </a:r>
            <a:r>
              <a:rPr lang="pt-PT" dirty="0" err="1" smtClean="0"/>
              <a:t>ecause</a:t>
            </a:r>
            <a:r>
              <a:rPr lang="pt-PT" dirty="0" smtClean="0"/>
              <a:t> </a:t>
            </a:r>
            <a:r>
              <a:rPr lang="pt-PT" dirty="0" err="1" smtClean="0"/>
              <a:t>Merlin</a:t>
            </a:r>
            <a:r>
              <a:rPr lang="pt-PT" dirty="0" smtClean="0"/>
              <a:t> </a:t>
            </a:r>
            <a:r>
              <a:rPr lang="pt-PT" dirty="0" err="1" smtClean="0"/>
              <a:t>had</a:t>
            </a:r>
            <a:r>
              <a:rPr lang="pt-PT" dirty="0" smtClean="0"/>
              <a:t> to </a:t>
            </a:r>
            <a:r>
              <a:rPr lang="pt-PT" dirty="0" err="1" smtClean="0"/>
              <a:t>leave</a:t>
            </a:r>
            <a:r>
              <a:rPr lang="pt-PT" dirty="0" smtClean="0"/>
              <a:t>.</a:t>
            </a:r>
          </a:p>
          <a:p>
            <a:pPr marL="0" indent="0" algn="just">
              <a:buNone/>
            </a:pPr>
            <a:r>
              <a:rPr lang="pt-PT" dirty="0" err="1" smtClean="0"/>
              <a:t>Three</a:t>
            </a:r>
            <a:r>
              <a:rPr lang="pt-PT" dirty="0" smtClean="0"/>
              <a:t> </a:t>
            </a:r>
            <a:r>
              <a:rPr lang="pt-PT" dirty="0" err="1" smtClean="0"/>
              <a:t>weeks</a:t>
            </a:r>
            <a:r>
              <a:rPr lang="pt-PT" dirty="0" smtClean="0"/>
              <a:t> later, </a:t>
            </a:r>
            <a:r>
              <a:rPr lang="pt-PT" dirty="0" err="1" smtClean="0"/>
              <a:t>the</a:t>
            </a:r>
            <a:r>
              <a:rPr lang="pt-PT" dirty="0" smtClean="0"/>
              <a:t> king </a:t>
            </a:r>
            <a:r>
              <a:rPr lang="pt-PT" dirty="0" err="1" smtClean="0"/>
              <a:t>marries</a:t>
            </a:r>
            <a:r>
              <a:rPr lang="pt-PT" dirty="0" smtClean="0"/>
              <a:t> </a:t>
            </a:r>
            <a:r>
              <a:rPr lang="pt-PT" dirty="0" err="1" smtClean="0"/>
              <a:t>Guinevere</a:t>
            </a:r>
            <a:r>
              <a:rPr lang="pt-PT" dirty="0" smtClean="0"/>
              <a:t>. </a:t>
            </a:r>
            <a:r>
              <a:rPr lang="pt-PT" dirty="0" err="1" smtClean="0"/>
              <a:t>The</a:t>
            </a:r>
            <a:r>
              <a:rPr lang="pt-PT" dirty="0" smtClean="0"/>
              <a:t> </a:t>
            </a:r>
            <a:r>
              <a:rPr lang="pt-PT" dirty="0" err="1" smtClean="0"/>
              <a:t>people</a:t>
            </a:r>
            <a:r>
              <a:rPr lang="pt-PT" dirty="0" smtClean="0"/>
              <a:t> are </a:t>
            </a:r>
            <a:r>
              <a:rPr lang="pt-PT" dirty="0" err="1" smtClean="0"/>
              <a:t>happy</a:t>
            </a:r>
            <a:r>
              <a:rPr lang="pt-PT" dirty="0" smtClean="0"/>
              <a:t>, </a:t>
            </a:r>
            <a:r>
              <a:rPr lang="pt-PT" dirty="0" err="1" smtClean="0"/>
              <a:t>but</a:t>
            </a:r>
            <a:r>
              <a:rPr lang="pt-PT" dirty="0" smtClean="0"/>
              <a:t> </a:t>
            </a:r>
            <a:r>
              <a:rPr lang="pt-PT" dirty="0" err="1" smtClean="0"/>
              <a:t>there</a:t>
            </a:r>
            <a:r>
              <a:rPr lang="pt-PT" dirty="0" smtClean="0"/>
              <a:t> are </a:t>
            </a:r>
            <a:r>
              <a:rPr lang="pt-PT" dirty="0" err="1" smtClean="0"/>
              <a:t>others</a:t>
            </a:r>
            <a:r>
              <a:rPr lang="pt-PT" dirty="0" smtClean="0"/>
              <a:t> </a:t>
            </a:r>
            <a:r>
              <a:rPr lang="pt-PT" dirty="0" err="1" smtClean="0"/>
              <a:t>that</a:t>
            </a:r>
            <a:r>
              <a:rPr lang="pt-PT" dirty="0" smtClean="0"/>
              <a:t> are </a:t>
            </a:r>
            <a:r>
              <a:rPr lang="pt-PT" dirty="0" err="1" smtClean="0"/>
              <a:t>happier</a:t>
            </a:r>
            <a:r>
              <a:rPr lang="pt-PT" dirty="0" smtClean="0"/>
              <a:t> </a:t>
            </a:r>
            <a:r>
              <a:rPr lang="pt-PT" dirty="0" err="1" smtClean="0"/>
              <a:t>than</a:t>
            </a:r>
            <a:r>
              <a:rPr lang="pt-PT" dirty="0" smtClean="0"/>
              <a:t> </a:t>
            </a:r>
            <a:r>
              <a:rPr lang="pt-PT" dirty="0" err="1" smtClean="0"/>
              <a:t>them</a:t>
            </a:r>
            <a:r>
              <a:rPr lang="pt-PT" dirty="0" smtClean="0"/>
              <a:t>, Morgan </a:t>
            </a:r>
            <a:r>
              <a:rPr lang="pt-PT" dirty="0" err="1" smtClean="0"/>
              <a:t>and</a:t>
            </a:r>
            <a:r>
              <a:rPr lang="pt-PT" dirty="0" smtClean="0"/>
              <a:t> </a:t>
            </a:r>
            <a:r>
              <a:rPr lang="pt-PT" dirty="0" err="1" smtClean="0"/>
              <a:t>her</a:t>
            </a:r>
            <a:r>
              <a:rPr lang="pt-PT" dirty="0" smtClean="0"/>
              <a:t> </a:t>
            </a:r>
            <a:r>
              <a:rPr lang="pt-PT" dirty="0" err="1" smtClean="0"/>
              <a:t>son</a:t>
            </a:r>
            <a:r>
              <a:rPr lang="pt-PT" dirty="0" smtClean="0"/>
              <a:t> </a:t>
            </a:r>
            <a:r>
              <a:rPr lang="pt-PT" dirty="0" err="1" smtClean="0"/>
              <a:t>Mordred</a:t>
            </a:r>
            <a:r>
              <a:rPr lang="pt-PT" dirty="0" smtClean="0"/>
              <a:t>.</a:t>
            </a:r>
          </a:p>
          <a:p>
            <a:pPr marL="0" indent="0" algn="just">
              <a:buNone/>
            </a:pPr>
            <a:r>
              <a:rPr lang="pt-PT" dirty="0" err="1" smtClean="0"/>
              <a:t>Guinevere</a:t>
            </a:r>
            <a:r>
              <a:rPr lang="pt-PT" dirty="0" smtClean="0"/>
              <a:t> </a:t>
            </a:r>
            <a:r>
              <a:rPr lang="pt-PT" dirty="0" err="1" smtClean="0"/>
              <a:t>gives</a:t>
            </a:r>
            <a:r>
              <a:rPr lang="pt-PT" dirty="0" smtClean="0"/>
              <a:t> Arthur a </a:t>
            </a:r>
            <a:r>
              <a:rPr lang="pt-PT" dirty="0" err="1" smtClean="0"/>
              <a:t>large</a:t>
            </a:r>
            <a:r>
              <a:rPr lang="pt-PT" dirty="0" smtClean="0"/>
              <a:t> round </a:t>
            </a:r>
            <a:r>
              <a:rPr lang="pt-PT" dirty="0" err="1" smtClean="0"/>
              <a:t>table</a:t>
            </a:r>
            <a:r>
              <a:rPr lang="pt-PT" dirty="0" smtClean="0"/>
              <a:t>, </a:t>
            </a:r>
            <a:r>
              <a:rPr lang="pt-PT" dirty="0" smtClean="0"/>
              <a:t> </a:t>
            </a:r>
            <a:r>
              <a:rPr lang="pt-PT" dirty="0" err="1" smtClean="0"/>
              <a:t>where</a:t>
            </a:r>
            <a:r>
              <a:rPr lang="pt-PT" dirty="0" smtClean="0"/>
              <a:t> </a:t>
            </a:r>
            <a:r>
              <a:rPr lang="pt-PT" dirty="0" err="1" smtClean="0"/>
              <a:t>the</a:t>
            </a:r>
            <a:r>
              <a:rPr lang="pt-PT" dirty="0" smtClean="0"/>
              <a:t> </a:t>
            </a:r>
            <a:r>
              <a:rPr lang="pt-PT" dirty="0" err="1" smtClean="0"/>
              <a:t>strongest</a:t>
            </a:r>
            <a:r>
              <a:rPr lang="pt-PT" dirty="0" smtClean="0"/>
              <a:t> </a:t>
            </a:r>
            <a:r>
              <a:rPr lang="pt-PT" dirty="0" err="1" smtClean="0"/>
              <a:t>knights</a:t>
            </a:r>
            <a:r>
              <a:rPr lang="pt-PT" dirty="0" smtClean="0"/>
              <a:t> </a:t>
            </a:r>
            <a:r>
              <a:rPr lang="pt-PT" dirty="0" err="1" smtClean="0"/>
              <a:t>of</a:t>
            </a:r>
            <a:r>
              <a:rPr lang="pt-PT" dirty="0" smtClean="0"/>
              <a:t> </a:t>
            </a:r>
            <a:r>
              <a:rPr lang="pt-PT" dirty="0" err="1" smtClean="0"/>
              <a:t>England</a:t>
            </a:r>
            <a:r>
              <a:rPr lang="pt-PT" dirty="0" smtClean="0"/>
              <a:t> </a:t>
            </a:r>
            <a:r>
              <a:rPr lang="pt-PT" dirty="0" err="1" smtClean="0"/>
              <a:t>will</a:t>
            </a:r>
            <a:r>
              <a:rPr lang="pt-PT" dirty="0" smtClean="0"/>
              <a:t> </a:t>
            </a:r>
            <a:r>
              <a:rPr lang="pt-PT" dirty="0" err="1" smtClean="0"/>
              <a:t>sit</a:t>
            </a:r>
            <a:r>
              <a:rPr lang="pt-PT" dirty="0" smtClean="0"/>
              <a:t>.</a:t>
            </a:r>
          </a:p>
          <a:p>
            <a:endParaRPr lang="pt-P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708920"/>
            <a:ext cx="2520280" cy="1890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1227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dirty="0" err="1" smtClean="0"/>
              <a:t>The</a:t>
            </a:r>
            <a:r>
              <a:rPr lang="pt-PT" dirty="0" smtClean="0"/>
              <a:t> </a:t>
            </a:r>
            <a:r>
              <a:rPr lang="pt-PT" dirty="0" err="1" smtClean="0"/>
              <a:t>book</a:t>
            </a:r>
            <a:endParaRPr lang="pt-PT" dirty="0"/>
          </a:p>
        </p:txBody>
      </p:sp>
      <p:sp>
        <p:nvSpPr>
          <p:cNvPr id="3" name="Marcador de Posição de Conteúdo 2"/>
          <p:cNvSpPr>
            <a:spLocks noGrp="1"/>
          </p:cNvSpPr>
          <p:nvPr>
            <p:ph idx="1"/>
          </p:nvPr>
        </p:nvSpPr>
        <p:spPr>
          <a:xfrm>
            <a:off x="323528" y="1484784"/>
            <a:ext cx="5328592" cy="5184576"/>
          </a:xfrm>
        </p:spPr>
        <p:txBody>
          <a:bodyPr>
            <a:normAutofit fontScale="85000" lnSpcReduction="20000"/>
          </a:bodyPr>
          <a:lstStyle/>
          <a:p>
            <a:pPr marL="0" indent="0" algn="just">
              <a:buNone/>
            </a:pPr>
            <a:r>
              <a:rPr lang="pt-PT" dirty="0" err="1" smtClean="0"/>
              <a:t>The</a:t>
            </a:r>
            <a:r>
              <a:rPr lang="pt-PT" dirty="0" smtClean="0"/>
              <a:t> </a:t>
            </a:r>
            <a:r>
              <a:rPr lang="pt-PT" dirty="0" err="1" smtClean="0"/>
              <a:t>strongest</a:t>
            </a:r>
            <a:r>
              <a:rPr lang="pt-PT" dirty="0" smtClean="0"/>
              <a:t> </a:t>
            </a:r>
            <a:r>
              <a:rPr lang="pt-PT" dirty="0" err="1" smtClean="0"/>
              <a:t>knight</a:t>
            </a:r>
            <a:r>
              <a:rPr lang="pt-PT" dirty="0" smtClean="0"/>
              <a:t> in </a:t>
            </a:r>
            <a:r>
              <a:rPr lang="pt-PT" dirty="0" err="1" smtClean="0"/>
              <a:t>England</a:t>
            </a:r>
            <a:r>
              <a:rPr lang="pt-PT" dirty="0" smtClean="0"/>
              <a:t> </a:t>
            </a:r>
            <a:r>
              <a:rPr lang="pt-PT" dirty="0" err="1" smtClean="0"/>
              <a:t>was</a:t>
            </a:r>
            <a:r>
              <a:rPr lang="pt-PT" dirty="0" smtClean="0"/>
              <a:t> </a:t>
            </a:r>
            <a:r>
              <a:rPr lang="pt-PT" dirty="0" err="1" smtClean="0"/>
              <a:t>Lancelot</a:t>
            </a:r>
            <a:r>
              <a:rPr lang="pt-PT" dirty="0" smtClean="0"/>
              <a:t>, </a:t>
            </a:r>
            <a:r>
              <a:rPr lang="pt-PT" dirty="0" err="1" smtClean="0"/>
              <a:t>he</a:t>
            </a:r>
            <a:r>
              <a:rPr lang="pt-PT" dirty="0" smtClean="0"/>
              <a:t> </a:t>
            </a:r>
            <a:r>
              <a:rPr lang="pt-PT" dirty="0" err="1" smtClean="0"/>
              <a:t>was</a:t>
            </a:r>
            <a:r>
              <a:rPr lang="pt-PT" dirty="0" smtClean="0"/>
              <a:t> </a:t>
            </a:r>
            <a:r>
              <a:rPr lang="pt-PT" dirty="0" err="1" smtClean="0"/>
              <a:t>the</a:t>
            </a:r>
            <a:r>
              <a:rPr lang="pt-PT" dirty="0" smtClean="0"/>
              <a:t> </a:t>
            </a:r>
            <a:r>
              <a:rPr lang="pt-PT" dirty="0" err="1" smtClean="0"/>
              <a:t>first</a:t>
            </a:r>
            <a:r>
              <a:rPr lang="pt-PT" dirty="0" smtClean="0"/>
              <a:t> </a:t>
            </a:r>
            <a:r>
              <a:rPr lang="pt-PT" dirty="0" err="1" smtClean="0"/>
              <a:t>man</a:t>
            </a:r>
            <a:r>
              <a:rPr lang="pt-PT" dirty="0" smtClean="0"/>
              <a:t>  </a:t>
            </a:r>
            <a:r>
              <a:rPr lang="pt-PT" dirty="0" err="1" smtClean="0"/>
              <a:t>of</a:t>
            </a:r>
            <a:r>
              <a:rPr lang="pt-PT" dirty="0" smtClean="0"/>
              <a:t> </a:t>
            </a:r>
            <a:r>
              <a:rPr lang="pt-PT" dirty="0" err="1" smtClean="0"/>
              <a:t>the</a:t>
            </a:r>
            <a:r>
              <a:rPr lang="pt-PT" dirty="0" smtClean="0"/>
              <a:t> Round </a:t>
            </a:r>
            <a:r>
              <a:rPr lang="pt-PT" dirty="0" err="1" smtClean="0"/>
              <a:t>Table</a:t>
            </a:r>
            <a:r>
              <a:rPr lang="pt-PT" dirty="0" smtClean="0"/>
              <a:t>.</a:t>
            </a:r>
          </a:p>
          <a:p>
            <a:pPr marL="0" indent="0" algn="just">
              <a:buNone/>
            </a:pPr>
            <a:r>
              <a:rPr lang="pt-PT" dirty="0" err="1" smtClean="0"/>
              <a:t>Lancelot</a:t>
            </a:r>
            <a:r>
              <a:rPr lang="pt-PT" dirty="0" smtClean="0"/>
              <a:t> </a:t>
            </a:r>
            <a:r>
              <a:rPr lang="pt-PT" dirty="0" err="1" smtClean="0"/>
              <a:t>becomes</a:t>
            </a:r>
            <a:r>
              <a:rPr lang="pt-PT" dirty="0" smtClean="0"/>
              <a:t> Arthur </a:t>
            </a:r>
            <a:r>
              <a:rPr lang="pt-PT" dirty="0" err="1" smtClean="0"/>
              <a:t>and</a:t>
            </a:r>
            <a:r>
              <a:rPr lang="pt-PT" dirty="0" smtClean="0"/>
              <a:t> </a:t>
            </a:r>
            <a:r>
              <a:rPr lang="pt-PT" dirty="0" err="1" smtClean="0"/>
              <a:t>Guinever’s</a:t>
            </a:r>
            <a:r>
              <a:rPr lang="pt-PT" dirty="0" smtClean="0"/>
              <a:t> </a:t>
            </a:r>
            <a:r>
              <a:rPr lang="pt-PT" dirty="0" err="1" smtClean="0"/>
              <a:t>best</a:t>
            </a:r>
            <a:r>
              <a:rPr lang="pt-PT" dirty="0" smtClean="0"/>
              <a:t> </a:t>
            </a:r>
            <a:r>
              <a:rPr lang="pt-PT" dirty="0" err="1" smtClean="0"/>
              <a:t>friend</a:t>
            </a:r>
            <a:r>
              <a:rPr lang="pt-PT" dirty="0"/>
              <a:t>.</a:t>
            </a:r>
            <a:r>
              <a:rPr lang="pt-PT" dirty="0" smtClean="0"/>
              <a:t> </a:t>
            </a:r>
            <a:r>
              <a:rPr lang="pt-PT" dirty="0" err="1"/>
              <a:t>T</a:t>
            </a:r>
            <a:r>
              <a:rPr lang="pt-PT" dirty="0" err="1" smtClean="0"/>
              <a:t>he</a:t>
            </a:r>
            <a:r>
              <a:rPr lang="pt-PT" dirty="0" smtClean="0"/>
              <a:t> </a:t>
            </a:r>
            <a:r>
              <a:rPr lang="pt-PT" dirty="0" err="1" smtClean="0"/>
              <a:t>knight</a:t>
            </a:r>
            <a:r>
              <a:rPr lang="pt-PT" dirty="0" smtClean="0"/>
              <a:t> </a:t>
            </a:r>
            <a:r>
              <a:rPr lang="pt-PT" dirty="0" err="1" smtClean="0"/>
              <a:t>starts</a:t>
            </a:r>
            <a:r>
              <a:rPr lang="pt-PT" dirty="0" smtClean="0"/>
              <a:t> to </a:t>
            </a:r>
            <a:r>
              <a:rPr lang="pt-PT" dirty="0" err="1" smtClean="0"/>
              <a:t>love</a:t>
            </a:r>
            <a:r>
              <a:rPr lang="pt-PT" dirty="0" smtClean="0"/>
              <a:t> </a:t>
            </a:r>
            <a:r>
              <a:rPr lang="pt-PT" dirty="0" err="1" smtClean="0"/>
              <a:t>the</a:t>
            </a:r>
            <a:r>
              <a:rPr lang="pt-PT" dirty="0" smtClean="0"/>
              <a:t> </a:t>
            </a:r>
            <a:r>
              <a:rPr lang="pt-PT" dirty="0" err="1" smtClean="0"/>
              <a:t>Queen</a:t>
            </a:r>
            <a:r>
              <a:rPr lang="pt-PT" dirty="0" smtClean="0"/>
              <a:t>.</a:t>
            </a:r>
          </a:p>
          <a:p>
            <a:pPr marL="0" indent="0" algn="just">
              <a:buNone/>
            </a:pPr>
            <a:r>
              <a:rPr lang="pt-PT" dirty="0" err="1" smtClean="0"/>
              <a:t>One</a:t>
            </a:r>
            <a:r>
              <a:rPr lang="pt-PT" dirty="0" smtClean="0"/>
              <a:t> </a:t>
            </a:r>
            <a:r>
              <a:rPr lang="pt-PT" dirty="0" err="1" smtClean="0"/>
              <a:t>night</a:t>
            </a:r>
            <a:r>
              <a:rPr lang="pt-PT" dirty="0" smtClean="0"/>
              <a:t> Morgan </a:t>
            </a:r>
            <a:r>
              <a:rPr lang="pt-PT" dirty="0" err="1" smtClean="0"/>
              <a:t>and</a:t>
            </a:r>
            <a:r>
              <a:rPr lang="pt-PT" dirty="0" smtClean="0"/>
              <a:t> </a:t>
            </a:r>
            <a:r>
              <a:rPr lang="pt-PT" dirty="0" err="1" smtClean="0"/>
              <a:t>Mordred</a:t>
            </a:r>
            <a:r>
              <a:rPr lang="pt-PT" dirty="0" smtClean="0"/>
              <a:t> </a:t>
            </a:r>
            <a:r>
              <a:rPr lang="pt-PT" dirty="0" err="1" smtClean="0"/>
              <a:t>arrive</a:t>
            </a:r>
            <a:r>
              <a:rPr lang="pt-PT" dirty="0" smtClean="0"/>
              <a:t> </a:t>
            </a:r>
            <a:r>
              <a:rPr lang="pt-PT" dirty="0" err="1" smtClean="0"/>
              <a:t>at</a:t>
            </a:r>
            <a:r>
              <a:rPr lang="pt-PT" dirty="0" smtClean="0"/>
              <a:t> </a:t>
            </a:r>
            <a:r>
              <a:rPr lang="pt-PT" dirty="0" smtClean="0"/>
              <a:t>Camelot. </a:t>
            </a:r>
            <a:r>
              <a:rPr lang="pt-PT" dirty="0" err="1"/>
              <a:t>T</a:t>
            </a:r>
            <a:r>
              <a:rPr lang="pt-PT" dirty="0" err="1" smtClean="0"/>
              <a:t>he</a:t>
            </a:r>
            <a:r>
              <a:rPr lang="pt-PT" dirty="0" smtClean="0"/>
              <a:t> </a:t>
            </a:r>
            <a:r>
              <a:rPr lang="pt-PT" dirty="0" smtClean="0"/>
              <a:t>king </a:t>
            </a:r>
            <a:r>
              <a:rPr lang="pt-PT" dirty="0" err="1" smtClean="0"/>
              <a:t>tells</a:t>
            </a:r>
            <a:r>
              <a:rPr lang="pt-PT" dirty="0" smtClean="0"/>
              <a:t> </a:t>
            </a:r>
            <a:r>
              <a:rPr lang="pt-PT" dirty="0" err="1" smtClean="0"/>
              <a:t>them</a:t>
            </a:r>
            <a:r>
              <a:rPr lang="pt-PT" dirty="0" smtClean="0"/>
              <a:t> to </a:t>
            </a:r>
            <a:r>
              <a:rPr lang="pt-PT" dirty="0" err="1" smtClean="0"/>
              <a:t>stay</a:t>
            </a:r>
            <a:r>
              <a:rPr lang="pt-PT" dirty="0" smtClean="0"/>
              <a:t>.</a:t>
            </a:r>
          </a:p>
          <a:p>
            <a:pPr marL="0" indent="0" algn="just">
              <a:buNone/>
            </a:pPr>
            <a:r>
              <a:rPr lang="pt-PT" dirty="0" smtClean="0"/>
              <a:t>In </a:t>
            </a:r>
            <a:r>
              <a:rPr lang="pt-PT" dirty="0" err="1" smtClean="0"/>
              <a:t>the</a:t>
            </a:r>
            <a:r>
              <a:rPr lang="pt-PT" dirty="0" smtClean="0"/>
              <a:t> </a:t>
            </a:r>
            <a:r>
              <a:rPr lang="pt-PT" dirty="0" err="1" smtClean="0"/>
              <a:t>morning</a:t>
            </a:r>
            <a:r>
              <a:rPr lang="pt-PT" dirty="0" smtClean="0"/>
              <a:t> Arthur </a:t>
            </a:r>
            <a:r>
              <a:rPr lang="pt-PT" dirty="0" err="1" smtClean="0"/>
              <a:t>visits</a:t>
            </a:r>
            <a:r>
              <a:rPr lang="pt-PT" dirty="0" smtClean="0"/>
              <a:t> Morgan </a:t>
            </a:r>
            <a:r>
              <a:rPr lang="pt-PT" dirty="0" err="1" smtClean="0"/>
              <a:t>and</a:t>
            </a:r>
            <a:r>
              <a:rPr lang="pt-PT" dirty="0" smtClean="0"/>
              <a:t> </a:t>
            </a:r>
            <a:r>
              <a:rPr lang="pt-PT" dirty="0" err="1" smtClean="0"/>
              <a:t>he</a:t>
            </a:r>
            <a:r>
              <a:rPr lang="pt-PT" dirty="0" smtClean="0"/>
              <a:t> </a:t>
            </a:r>
            <a:r>
              <a:rPr lang="pt-PT" dirty="0" err="1" smtClean="0"/>
              <a:t>tells</a:t>
            </a:r>
            <a:r>
              <a:rPr lang="pt-PT" dirty="0" smtClean="0"/>
              <a:t> </a:t>
            </a:r>
            <a:r>
              <a:rPr lang="pt-PT" dirty="0" err="1" smtClean="0"/>
              <a:t>her</a:t>
            </a:r>
            <a:r>
              <a:rPr lang="pt-PT" dirty="0"/>
              <a:t> </a:t>
            </a:r>
            <a:r>
              <a:rPr lang="pt-PT" dirty="0" err="1" smtClean="0"/>
              <a:t>that</a:t>
            </a:r>
            <a:r>
              <a:rPr lang="pt-PT" dirty="0" smtClean="0"/>
              <a:t> </a:t>
            </a:r>
            <a:r>
              <a:rPr lang="pt-PT" dirty="0" err="1" smtClean="0"/>
              <a:t>if</a:t>
            </a:r>
            <a:r>
              <a:rPr lang="pt-PT" dirty="0" smtClean="0"/>
              <a:t> </a:t>
            </a:r>
            <a:r>
              <a:rPr lang="pt-PT" dirty="0" err="1" smtClean="0"/>
              <a:t>he</a:t>
            </a:r>
            <a:r>
              <a:rPr lang="pt-PT" dirty="0" smtClean="0"/>
              <a:t> </a:t>
            </a:r>
            <a:r>
              <a:rPr lang="pt-PT" dirty="0" err="1" smtClean="0"/>
              <a:t>died</a:t>
            </a:r>
            <a:r>
              <a:rPr lang="pt-PT" dirty="0" smtClean="0"/>
              <a:t>, </a:t>
            </a:r>
            <a:r>
              <a:rPr lang="pt-PT" dirty="0" err="1" smtClean="0"/>
              <a:t>Mordred</a:t>
            </a:r>
            <a:r>
              <a:rPr lang="pt-PT" dirty="0" smtClean="0"/>
              <a:t> </a:t>
            </a:r>
            <a:r>
              <a:rPr lang="pt-PT" dirty="0" err="1" smtClean="0"/>
              <a:t>could</a:t>
            </a:r>
            <a:r>
              <a:rPr lang="pt-PT" dirty="0" smtClean="0"/>
              <a:t> </a:t>
            </a:r>
            <a:r>
              <a:rPr lang="pt-PT" dirty="0" err="1" smtClean="0"/>
              <a:t>be</a:t>
            </a:r>
            <a:r>
              <a:rPr lang="pt-PT" dirty="0" smtClean="0"/>
              <a:t> king.</a:t>
            </a:r>
          </a:p>
          <a:p>
            <a:pPr marL="0" indent="0" algn="just">
              <a:buNone/>
            </a:pPr>
            <a:r>
              <a:rPr lang="pt-PT" dirty="0" smtClean="0"/>
              <a:t>Arthur </a:t>
            </a:r>
            <a:r>
              <a:rPr lang="pt-PT" dirty="0" err="1" smtClean="0"/>
              <a:t>when</a:t>
            </a:r>
            <a:r>
              <a:rPr lang="pt-PT" dirty="0" smtClean="0"/>
              <a:t> </a:t>
            </a:r>
            <a:r>
              <a:rPr lang="pt-PT" dirty="0" err="1" smtClean="0"/>
              <a:t>sleeping</a:t>
            </a:r>
            <a:r>
              <a:rPr lang="pt-PT" dirty="0" smtClean="0"/>
              <a:t> </a:t>
            </a:r>
            <a:r>
              <a:rPr lang="pt-PT" dirty="0" err="1" smtClean="0"/>
              <a:t>hears</a:t>
            </a:r>
            <a:r>
              <a:rPr lang="pt-PT" dirty="0" smtClean="0"/>
              <a:t> </a:t>
            </a:r>
            <a:r>
              <a:rPr lang="pt-PT" dirty="0" err="1" smtClean="0"/>
              <a:t>Merlin</a:t>
            </a:r>
            <a:r>
              <a:rPr lang="pt-PT" dirty="0" smtClean="0"/>
              <a:t> </a:t>
            </a:r>
            <a:r>
              <a:rPr lang="pt-PT" dirty="0" err="1" smtClean="0"/>
              <a:t>saying</a:t>
            </a:r>
            <a:r>
              <a:rPr lang="pt-PT" dirty="0" smtClean="0"/>
              <a:t> </a:t>
            </a:r>
            <a:r>
              <a:rPr lang="pt-PT" dirty="0" smtClean="0"/>
              <a:t>: </a:t>
            </a:r>
            <a:r>
              <a:rPr lang="pt-PT" i="1" dirty="0" err="1" smtClean="0"/>
              <a:t>be</a:t>
            </a:r>
            <a:r>
              <a:rPr lang="pt-PT" i="1" dirty="0" smtClean="0"/>
              <a:t> </a:t>
            </a:r>
            <a:r>
              <a:rPr lang="pt-PT" i="1" dirty="0" err="1" smtClean="0"/>
              <a:t>careful</a:t>
            </a:r>
            <a:r>
              <a:rPr lang="pt-PT" dirty="0"/>
              <a:t>!</a:t>
            </a:r>
            <a:endParaRPr lang="pt-PT" dirty="0" smtClean="0"/>
          </a:p>
          <a:p>
            <a:endParaRPr lang="pt-PT" dirty="0" smtClean="0"/>
          </a:p>
          <a:p>
            <a:endParaRPr lang="pt-PT" dirty="0" smtClean="0"/>
          </a:p>
          <a:p>
            <a:endParaRPr lang="pt-PT"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412776"/>
            <a:ext cx="3248025"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781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dirty="0" err="1" smtClean="0"/>
              <a:t>The</a:t>
            </a:r>
            <a:r>
              <a:rPr lang="pt-PT" dirty="0" smtClean="0"/>
              <a:t> </a:t>
            </a:r>
            <a:r>
              <a:rPr lang="pt-PT" dirty="0" err="1" smtClean="0"/>
              <a:t>book</a:t>
            </a:r>
            <a:endParaRPr lang="pt-PT" dirty="0"/>
          </a:p>
        </p:txBody>
      </p:sp>
      <p:sp>
        <p:nvSpPr>
          <p:cNvPr id="3" name="Marcador de Posição de Conteúdo 2"/>
          <p:cNvSpPr>
            <a:spLocks noGrp="1"/>
          </p:cNvSpPr>
          <p:nvPr>
            <p:ph idx="1"/>
          </p:nvPr>
        </p:nvSpPr>
        <p:spPr>
          <a:xfrm>
            <a:off x="251520" y="1506450"/>
            <a:ext cx="6192688" cy="5234918"/>
          </a:xfrm>
        </p:spPr>
        <p:txBody>
          <a:bodyPr>
            <a:normAutofit fontScale="92500" lnSpcReduction="20000"/>
          </a:bodyPr>
          <a:lstStyle/>
          <a:p>
            <a:pPr marL="0" indent="0" algn="just">
              <a:buNone/>
            </a:pPr>
            <a:r>
              <a:rPr lang="pt-PT" dirty="0" smtClean="0"/>
              <a:t>Morgan </a:t>
            </a:r>
            <a:r>
              <a:rPr lang="pt-PT" dirty="0" err="1" smtClean="0"/>
              <a:t>sees</a:t>
            </a:r>
            <a:r>
              <a:rPr lang="pt-PT" dirty="0" smtClean="0"/>
              <a:t> in </a:t>
            </a:r>
            <a:r>
              <a:rPr lang="pt-PT" dirty="0" err="1" smtClean="0"/>
              <a:t>the</a:t>
            </a:r>
            <a:r>
              <a:rPr lang="pt-PT" dirty="0" smtClean="0"/>
              <a:t> future, no king, no </a:t>
            </a:r>
            <a:r>
              <a:rPr lang="pt-PT" dirty="0" err="1" smtClean="0"/>
              <a:t>castle</a:t>
            </a:r>
            <a:r>
              <a:rPr lang="pt-PT" dirty="0" smtClean="0"/>
              <a:t> </a:t>
            </a:r>
            <a:r>
              <a:rPr lang="pt-PT" dirty="0" err="1" smtClean="0"/>
              <a:t>and</a:t>
            </a:r>
            <a:r>
              <a:rPr lang="pt-PT" dirty="0" smtClean="0"/>
              <a:t> </a:t>
            </a:r>
            <a:r>
              <a:rPr lang="pt-PT" dirty="0" err="1" smtClean="0"/>
              <a:t>Mordred</a:t>
            </a:r>
            <a:r>
              <a:rPr lang="pt-PT" dirty="0" smtClean="0"/>
              <a:t> </a:t>
            </a:r>
            <a:r>
              <a:rPr lang="pt-PT" dirty="0" err="1" smtClean="0"/>
              <a:t>becoming</a:t>
            </a:r>
            <a:r>
              <a:rPr lang="pt-PT" dirty="0" smtClean="0"/>
              <a:t> a king.</a:t>
            </a:r>
          </a:p>
          <a:p>
            <a:pPr marL="0" indent="0" algn="just">
              <a:buNone/>
            </a:pPr>
            <a:r>
              <a:rPr lang="pt-PT" dirty="0" err="1" smtClean="0"/>
              <a:t>Lancelot</a:t>
            </a:r>
            <a:r>
              <a:rPr lang="pt-PT" dirty="0" smtClean="0"/>
              <a:t>, </a:t>
            </a:r>
            <a:r>
              <a:rPr lang="pt-PT" dirty="0" err="1" smtClean="0"/>
              <a:t>after</a:t>
            </a:r>
            <a:r>
              <a:rPr lang="pt-PT" dirty="0" smtClean="0"/>
              <a:t> </a:t>
            </a:r>
            <a:r>
              <a:rPr lang="pt-PT" dirty="0" err="1" smtClean="0"/>
              <a:t>the</a:t>
            </a:r>
            <a:r>
              <a:rPr lang="pt-PT" dirty="0"/>
              <a:t> </a:t>
            </a:r>
            <a:r>
              <a:rPr lang="pt-PT" dirty="0" err="1" smtClean="0"/>
              <a:t>battles</a:t>
            </a:r>
            <a:r>
              <a:rPr lang="pt-PT" dirty="0" smtClean="0"/>
              <a:t>,  </a:t>
            </a:r>
            <a:r>
              <a:rPr lang="pt-PT" dirty="0" err="1" smtClean="0"/>
              <a:t>danced</a:t>
            </a:r>
            <a:r>
              <a:rPr lang="pt-PT" dirty="0" smtClean="0"/>
              <a:t> </a:t>
            </a:r>
            <a:r>
              <a:rPr lang="pt-PT" dirty="0" err="1" smtClean="0"/>
              <a:t>with</a:t>
            </a:r>
            <a:r>
              <a:rPr lang="pt-PT" dirty="0" smtClean="0"/>
              <a:t> </a:t>
            </a:r>
            <a:r>
              <a:rPr lang="pt-PT" dirty="0" err="1" smtClean="0"/>
              <a:t>the</a:t>
            </a:r>
            <a:r>
              <a:rPr lang="pt-PT" dirty="0" smtClean="0"/>
              <a:t> </a:t>
            </a:r>
            <a:r>
              <a:rPr lang="pt-PT" dirty="0" err="1" smtClean="0"/>
              <a:t>Queen</a:t>
            </a:r>
            <a:r>
              <a:rPr lang="pt-PT" dirty="0" smtClean="0"/>
              <a:t> </a:t>
            </a:r>
            <a:r>
              <a:rPr lang="pt-PT" dirty="0" err="1" smtClean="0"/>
              <a:t>every</a:t>
            </a:r>
            <a:r>
              <a:rPr lang="pt-PT" dirty="0" smtClean="0"/>
              <a:t> </a:t>
            </a:r>
            <a:r>
              <a:rPr lang="pt-PT" dirty="0" err="1" smtClean="0"/>
              <a:t>evening</a:t>
            </a:r>
            <a:r>
              <a:rPr lang="pt-PT" dirty="0" smtClean="0"/>
              <a:t>, </a:t>
            </a:r>
            <a:r>
              <a:rPr lang="pt-PT" dirty="0" err="1" smtClean="0"/>
              <a:t>while</a:t>
            </a:r>
            <a:r>
              <a:rPr lang="pt-PT" dirty="0" smtClean="0"/>
              <a:t> </a:t>
            </a:r>
            <a:r>
              <a:rPr lang="pt-PT" dirty="0" err="1" smtClean="0"/>
              <a:t>the</a:t>
            </a:r>
            <a:r>
              <a:rPr lang="pt-PT" dirty="0" smtClean="0"/>
              <a:t> </a:t>
            </a:r>
            <a:r>
              <a:rPr lang="pt-PT" dirty="0" err="1" smtClean="0"/>
              <a:t>knights</a:t>
            </a:r>
            <a:r>
              <a:rPr lang="pt-PT" dirty="0" smtClean="0"/>
              <a:t> </a:t>
            </a:r>
            <a:r>
              <a:rPr lang="pt-PT" dirty="0" err="1" smtClean="0"/>
              <a:t>were</a:t>
            </a:r>
            <a:r>
              <a:rPr lang="pt-PT" dirty="0" smtClean="0"/>
              <a:t> </a:t>
            </a:r>
            <a:r>
              <a:rPr lang="pt-PT" dirty="0" err="1" smtClean="0"/>
              <a:t>eating</a:t>
            </a:r>
            <a:r>
              <a:rPr lang="pt-PT" dirty="0" smtClean="0"/>
              <a:t> </a:t>
            </a:r>
            <a:r>
              <a:rPr lang="pt-PT" dirty="0" err="1" smtClean="0"/>
              <a:t>and</a:t>
            </a:r>
            <a:r>
              <a:rPr lang="pt-PT" dirty="0" smtClean="0"/>
              <a:t> </a:t>
            </a:r>
            <a:r>
              <a:rPr lang="pt-PT" dirty="0" err="1" smtClean="0"/>
              <a:t>drinking</a:t>
            </a:r>
            <a:r>
              <a:rPr lang="pt-PT" dirty="0" smtClean="0"/>
              <a:t>.</a:t>
            </a:r>
          </a:p>
          <a:p>
            <a:pPr marL="0" indent="0" algn="just">
              <a:buNone/>
            </a:pPr>
            <a:r>
              <a:rPr lang="pt-PT" dirty="0" err="1" smtClean="0"/>
              <a:t>One</a:t>
            </a:r>
            <a:r>
              <a:rPr lang="pt-PT" dirty="0" smtClean="0"/>
              <a:t> </a:t>
            </a:r>
            <a:r>
              <a:rPr lang="pt-PT" dirty="0" err="1" smtClean="0"/>
              <a:t>day</a:t>
            </a:r>
            <a:r>
              <a:rPr lang="pt-PT" dirty="0" smtClean="0"/>
              <a:t>, </a:t>
            </a:r>
            <a:r>
              <a:rPr lang="pt-PT" dirty="0" err="1" smtClean="0"/>
              <a:t>Mordred</a:t>
            </a:r>
            <a:r>
              <a:rPr lang="pt-PT" dirty="0" smtClean="0"/>
              <a:t> comes to </a:t>
            </a:r>
            <a:r>
              <a:rPr lang="pt-PT" dirty="0" smtClean="0"/>
              <a:t>Arthur, </a:t>
            </a:r>
            <a:r>
              <a:rPr lang="pt-PT" dirty="0" err="1" smtClean="0"/>
              <a:t>and</a:t>
            </a:r>
            <a:r>
              <a:rPr lang="pt-PT" dirty="0" smtClean="0"/>
              <a:t> </a:t>
            </a:r>
            <a:r>
              <a:rPr lang="pt-PT" dirty="0" err="1" smtClean="0"/>
              <a:t>says</a:t>
            </a:r>
            <a:r>
              <a:rPr lang="pt-PT" dirty="0" smtClean="0"/>
              <a:t> </a:t>
            </a:r>
            <a:r>
              <a:rPr lang="pt-PT" dirty="0" err="1" smtClean="0"/>
              <a:t>that</a:t>
            </a:r>
            <a:r>
              <a:rPr lang="pt-PT" dirty="0" smtClean="0"/>
              <a:t> </a:t>
            </a:r>
            <a:r>
              <a:rPr lang="pt-PT" dirty="0" err="1" smtClean="0"/>
              <a:t>perhaps</a:t>
            </a:r>
            <a:r>
              <a:rPr lang="pt-PT" dirty="0" smtClean="0"/>
              <a:t> </a:t>
            </a:r>
            <a:r>
              <a:rPr lang="pt-PT" dirty="0" err="1" smtClean="0"/>
              <a:t>Lancelot</a:t>
            </a:r>
            <a:r>
              <a:rPr lang="pt-PT" dirty="0" smtClean="0"/>
              <a:t> </a:t>
            </a:r>
            <a:r>
              <a:rPr lang="pt-PT" dirty="0" err="1" smtClean="0"/>
              <a:t>and</a:t>
            </a:r>
            <a:r>
              <a:rPr lang="pt-PT" dirty="0" smtClean="0"/>
              <a:t> </a:t>
            </a:r>
            <a:r>
              <a:rPr lang="pt-PT" dirty="0" err="1" smtClean="0"/>
              <a:t>Guinevere</a:t>
            </a:r>
            <a:r>
              <a:rPr lang="pt-PT" dirty="0" smtClean="0"/>
              <a:t> are in </a:t>
            </a:r>
            <a:r>
              <a:rPr lang="pt-PT" dirty="0" err="1" smtClean="0"/>
              <a:t>love</a:t>
            </a:r>
            <a:r>
              <a:rPr lang="pt-PT" dirty="0" smtClean="0"/>
              <a:t>.</a:t>
            </a:r>
          </a:p>
          <a:p>
            <a:pPr marL="0" indent="0" algn="just">
              <a:buNone/>
            </a:pPr>
            <a:r>
              <a:rPr lang="pt-PT" dirty="0" err="1" smtClean="0"/>
              <a:t>Still</a:t>
            </a:r>
            <a:r>
              <a:rPr lang="pt-PT" dirty="0" smtClean="0"/>
              <a:t> in </a:t>
            </a:r>
            <a:r>
              <a:rPr lang="pt-PT" dirty="0" err="1" smtClean="0"/>
              <a:t>the</a:t>
            </a:r>
            <a:r>
              <a:rPr lang="pt-PT" dirty="0" smtClean="0"/>
              <a:t> </a:t>
            </a:r>
            <a:r>
              <a:rPr lang="pt-PT" dirty="0" err="1" smtClean="0"/>
              <a:t>day</a:t>
            </a:r>
            <a:r>
              <a:rPr lang="pt-PT" dirty="0" smtClean="0"/>
              <a:t>, Arthur </a:t>
            </a:r>
            <a:r>
              <a:rPr lang="pt-PT" dirty="0" err="1" smtClean="0"/>
              <a:t>talks</a:t>
            </a:r>
            <a:r>
              <a:rPr lang="pt-PT" dirty="0" smtClean="0"/>
              <a:t> </a:t>
            </a:r>
            <a:r>
              <a:rPr lang="pt-PT" dirty="0" err="1" smtClean="0"/>
              <a:t>with</a:t>
            </a:r>
            <a:r>
              <a:rPr lang="pt-PT" dirty="0" smtClean="0"/>
              <a:t> </a:t>
            </a:r>
            <a:r>
              <a:rPr lang="pt-PT" dirty="0" err="1" smtClean="0"/>
              <a:t>Lancelot</a:t>
            </a:r>
            <a:r>
              <a:rPr lang="pt-PT" dirty="0" smtClean="0"/>
              <a:t> </a:t>
            </a:r>
            <a:r>
              <a:rPr lang="pt-PT" dirty="0" err="1" smtClean="0"/>
              <a:t>and</a:t>
            </a:r>
            <a:r>
              <a:rPr lang="pt-PT" dirty="0" smtClean="0"/>
              <a:t> </a:t>
            </a:r>
            <a:r>
              <a:rPr lang="pt-PT" dirty="0" err="1" smtClean="0"/>
              <a:t>tells</a:t>
            </a:r>
            <a:r>
              <a:rPr lang="pt-PT" dirty="0" smtClean="0"/>
              <a:t> </a:t>
            </a:r>
            <a:r>
              <a:rPr lang="pt-PT" dirty="0" err="1" smtClean="0"/>
              <a:t>him</a:t>
            </a:r>
            <a:r>
              <a:rPr lang="pt-PT" dirty="0" smtClean="0"/>
              <a:t> to </a:t>
            </a:r>
            <a:r>
              <a:rPr lang="pt-PT" dirty="0" err="1" smtClean="0"/>
              <a:t>leave</a:t>
            </a:r>
            <a:r>
              <a:rPr lang="pt-PT" dirty="0" smtClean="0"/>
              <a:t> Camelot. </a:t>
            </a:r>
            <a:r>
              <a:rPr lang="pt-PT" dirty="0" err="1" smtClean="0"/>
              <a:t>Without</a:t>
            </a:r>
            <a:r>
              <a:rPr lang="pt-PT" dirty="0" smtClean="0"/>
              <a:t> </a:t>
            </a:r>
            <a:r>
              <a:rPr lang="pt-PT" dirty="0" err="1" smtClean="0"/>
              <a:t>Lancelot</a:t>
            </a:r>
            <a:r>
              <a:rPr lang="pt-PT" dirty="0" smtClean="0"/>
              <a:t> </a:t>
            </a:r>
            <a:r>
              <a:rPr lang="pt-PT" dirty="0" err="1" smtClean="0"/>
              <a:t>the</a:t>
            </a:r>
            <a:r>
              <a:rPr lang="pt-PT" dirty="0" smtClean="0"/>
              <a:t> </a:t>
            </a:r>
            <a:r>
              <a:rPr lang="pt-PT" dirty="0" err="1" smtClean="0"/>
              <a:t>magic</a:t>
            </a:r>
            <a:r>
              <a:rPr lang="pt-PT" dirty="0" smtClean="0"/>
              <a:t> </a:t>
            </a:r>
            <a:r>
              <a:rPr lang="pt-PT" dirty="0" err="1" smtClean="0"/>
              <a:t>of</a:t>
            </a:r>
            <a:r>
              <a:rPr lang="pt-PT" dirty="0" smtClean="0"/>
              <a:t> </a:t>
            </a:r>
            <a:r>
              <a:rPr lang="pt-PT" dirty="0" err="1" smtClean="0"/>
              <a:t>the</a:t>
            </a:r>
            <a:r>
              <a:rPr lang="pt-PT" dirty="0" smtClean="0"/>
              <a:t> Round </a:t>
            </a:r>
            <a:r>
              <a:rPr lang="pt-PT" dirty="0" err="1" smtClean="0"/>
              <a:t>Table</a:t>
            </a:r>
            <a:r>
              <a:rPr lang="pt-PT" dirty="0" smtClean="0"/>
              <a:t> </a:t>
            </a:r>
            <a:r>
              <a:rPr lang="pt-PT" dirty="0" err="1" smtClean="0"/>
              <a:t>is</a:t>
            </a:r>
            <a:r>
              <a:rPr lang="pt-PT" dirty="0" smtClean="0"/>
              <a:t> </a:t>
            </a:r>
            <a:r>
              <a:rPr lang="pt-PT" dirty="0" err="1" smtClean="0"/>
              <a:t>dead</a:t>
            </a:r>
            <a:r>
              <a:rPr lang="pt-PT" dirty="0" smtClean="0"/>
              <a:t>.</a:t>
            </a:r>
          </a:p>
          <a:p>
            <a:endParaRPr lang="pt-P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2204864"/>
            <a:ext cx="1755147" cy="2121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00793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gem">
  <a:themeElements>
    <a:clrScheme name="Viagem">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gem">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gem">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439</TotalTime>
  <Words>849</Words>
  <Application>Microsoft Office PowerPoint</Application>
  <PresentationFormat>Apresentação no Ecrã (4:3)</PresentationFormat>
  <Paragraphs>52</Paragraphs>
  <Slides>12</Slides>
  <Notes>0</Notes>
  <HiddenSlides>0</HiddenSlides>
  <MMClips>0</MMClips>
  <ScaleCrop>false</ScaleCrop>
  <HeadingPairs>
    <vt:vector size="4" baseType="variant">
      <vt:variant>
        <vt:lpstr>Tema</vt:lpstr>
      </vt:variant>
      <vt:variant>
        <vt:i4>1</vt:i4>
      </vt:variant>
      <vt:variant>
        <vt:lpstr>Títulos dos diapositivos</vt:lpstr>
      </vt:variant>
      <vt:variant>
        <vt:i4>12</vt:i4>
      </vt:variant>
    </vt:vector>
  </HeadingPairs>
  <TitlesOfParts>
    <vt:vector size="13" baseType="lpstr">
      <vt:lpstr>Viagem</vt:lpstr>
      <vt:lpstr>               King Arthur</vt:lpstr>
      <vt:lpstr>THE AUTHOR</vt:lpstr>
      <vt:lpstr>King Arthur story</vt:lpstr>
      <vt:lpstr>The BOOK</vt:lpstr>
      <vt:lpstr>The book</vt:lpstr>
      <vt:lpstr>The book</vt:lpstr>
      <vt:lpstr>The book</vt:lpstr>
      <vt:lpstr>The book</vt:lpstr>
      <vt:lpstr>The book</vt:lpstr>
      <vt:lpstr>The book</vt:lpstr>
      <vt:lpstr>The book</vt:lpstr>
      <vt:lpstr>My opinion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 Arthur</dc:title>
  <dc:creator>carlos</dc:creator>
  <cp:lastModifiedBy>Utilizador</cp:lastModifiedBy>
  <cp:revision>63</cp:revision>
  <dcterms:created xsi:type="dcterms:W3CDTF">2013-04-10T17:23:12Z</dcterms:created>
  <dcterms:modified xsi:type="dcterms:W3CDTF">2013-05-09T12:41:29Z</dcterms:modified>
</cp:coreProperties>
</file>