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5" r:id="rId10"/>
    <p:sldId id="266" r:id="rId11"/>
    <p:sldId id="267" r:id="rId12"/>
    <p:sldId id="268" r:id="rId13"/>
    <p:sldId id="269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D2E"/>
    <a:srgbClr val="FF3300"/>
    <a:srgbClr val="FF5050"/>
    <a:srgbClr val="FF9966"/>
    <a:srgbClr val="FF7C80"/>
    <a:srgbClr val="FF9933"/>
    <a:srgbClr val="FF6600"/>
    <a:srgbClr val="FF6B1A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6" autoAdjust="0"/>
    <p:restoredTop sz="94660"/>
  </p:normalViewPr>
  <p:slideViewPr>
    <p:cSldViewPr>
      <p:cViewPr varScale="1">
        <p:scale>
          <a:sx n="81" d="100"/>
          <a:sy n="81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9BEF-4ABF-4696-B436-D1FA8680E8D7}" type="datetimeFigureOut">
              <a:rPr lang="pt-PT" smtClean="0"/>
              <a:t>12-05-2013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88186-8A15-47A9-8D35-C4B44E056E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769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88186-8A15-47A9-8D35-C4B44E056EA5}" type="slidenum">
              <a:rPr lang="pt-PT" smtClean="0"/>
              <a:t>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ângulo arredondad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ângulo arredondad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4A3E61B-3AB3-490F-90D4-269C8A444AE7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A3E61B-3AB3-490F-90D4-269C8A444AE7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4A3E61B-3AB3-490F-90D4-269C8A444AE7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ângulo arredondad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ângulo arredondad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jpeg"/><Relationship Id="rId7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762000"/>
            <a:ext cx="7772400" cy="1470025"/>
          </a:xfrm>
        </p:spPr>
        <p:txBody>
          <a:bodyPr>
            <a:noAutofit/>
          </a:bodyPr>
          <a:lstStyle/>
          <a:p>
            <a:pPr marL="1143000" indent="-1143000" algn="ctr"/>
            <a:r>
              <a:rPr lang="en-GB" sz="6000" dirty="0" smtClean="0">
                <a:solidFill>
                  <a:srgbClr val="FF7C80"/>
                </a:solidFill>
                <a:latin typeface="+mn-lt"/>
              </a:rPr>
              <a:t>A</a:t>
            </a:r>
            <a:r>
              <a:rPr lang="en-GB" sz="4800" dirty="0" smtClean="0">
                <a:solidFill>
                  <a:srgbClr val="FF7C80"/>
                </a:solidFill>
                <a:latin typeface="+mn-lt"/>
              </a:rPr>
              <a:t>ROUND</a:t>
            </a:r>
            <a:r>
              <a:rPr lang="en-GB" sz="6000" dirty="0" smtClean="0">
                <a:solidFill>
                  <a:srgbClr val="FF7C80"/>
                </a:solidFill>
                <a:latin typeface="+mn-lt"/>
              </a:rPr>
              <a:t> </a:t>
            </a:r>
            <a:r>
              <a:rPr lang="en-GB" sz="4800" dirty="0" smtClean="0">
                <a:solidFill>
                  <a:srgbClr val="FF7C80"/>
                </a:solidFill>
                <a:latin typeface="+mn-lt"/>
              </a:rPr>
              <a:t>THE</a:t>
            </a:r>
            <a:r>
              <a:rPr lang="en-GB" sz="6000" dirty="0" smtClean="0">
                <a:solidFill>
                  <a:srgbClr val="FF7C80"/>
                </a:solidFill>
                <a:latin typeface="+mn-lt"/>
              </a:rPr>
              <a:t> W</a:t>
            </a:r>
            <a:r>
              <a:rPr lang="en-GB" sz="4800" dirty="0" smtClean="0">
                <a:solidFill>
                  <a:srgbClr val="FF7C80"/>
                </a:solidFill>
                <a:latin typeface="+mn-lt"/>
              </a:rPr>
              <a:t>ORLD</a:t>
            </a:r>
            <a:r>
              <a:rPr lang="en-GB" sz="6000" dirty="0" smtClean="0">
                <a:solidFill>
                  <a:srgbClr val="FF7C80"/>
                </a:solidFill>
                <a:latin typeface="+mn-lt"/>
              </a:rPr>
              <a:t> </a:t>
            </a:r>
            <a:br>
              <a:rPr lang="en-GB" sz="6000" dirty="0" smtClean="0">
                <a:solidFill>
                  <a:srgbClr val="FF7C80"/>
                </a:solidFill>
                <a:latin typeface="+mn-lt"/>
              </a:rPr>
            </a:br>
            <a:r>
              <a:rPr lang="en-GB" sz="4800" dirty="0" smtClean="0">
                <a:solidFill>
                  <a:srgbClr val="FF7C80"/>
                </a:solidFill>
                <a:latin typeface="+mn-lt"/>
              </a:rPr>
              <a:t>IN</a:t>
            </a:r>
            <a:r>
              <a:rPr lang="en-GB" sz="6000" dirty="0" smtClean="0">
                <a:solidFill>
                  <a:srgbClr val="FF7C80"/>
                </a:solidFill>
                <a:latin typeface="+mn-lt"/>
              </a:rPr>
              <a:t> E</a:t>
            </a:r>
            <a:r>
              <a:rPr lang="en-GB" sz="4800" dirty="0" smtClean="0">
                <a:solidFill>
                  <a:srgbClr val="FF7C80"/>
                </a:solidFill>
                <a:latin typeface="+mn-lt"/>
              </a:rPr>
              <a:t>IGHTY</a:t>
            </a:r>
            <a:r>
              <a:rPr lang="en-GB" sz="6000" dirty="0" smtClean="0">
                <a:solidFill>
                  <a:srgbClr val="FF7C80"/>
                </a:solidFill>
                <a:latin typeface="+mn-lt"/>
              </a:rPr>
              <a:t> D</a:t>
            </a:r>
            <a:r>
              <a:rPr lang="en-GB" sz="4800" dirty="0" smtClean="0">
                <a:solidFill>
                  <a:srgbClr val="FF7C80"/>
                </a:solidFill>
                <a:latin typeface="+mn-lt"/>
              </a:rPr>
              <a:t>AYS</a:t>
            </a:r>
            <a:endParaRPr lang="en-GB" sz="6000" dirty="0">
              <a:solidFill>
                <a:srgbClr val="FF7C80"/>
              </a:solidFill>
              <a:latin typeface="+mn-lt"/>
            </a:endParaRPr>
          </a:p>
        </p:txBody>
      </p:sp>
      <p:pic>
        <p:nvPicPr>
          <p:cNvPr id="1026" name="Picture 2" descr="http://t2.gstatic.com/images?q=tbn:ANd9GcQDH5lrfHbdRloSODAVgpQ0X4Jl-WJX_9OxSR_a6hNZyjxDLu0D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667000"/>
            <a:ext cx="2635623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ixaDeTexto 3"/>
          <p:cNvSpPr txBox="1"/>
          <p:nvPr/>
        </p:nvSpPr>
        <p:spPr>
          <a:xfrm>
            <a:off x="0" y="5181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Teacher: Mª José Machado</a:t>
            </a:r>
            <a:endParaRPr lang="en-GB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72200" y="5257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João Canelas nº14 9ºH</a:t>
            </a:r>
            <a:endParaRPr lang="pt-PT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72200" y="762000"/>
            <a:ext cx="281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Passepartout</a:t>
            </a:r>
            <a:r>
              <a:rPr lang="en-GB" dirty="0" smtClean="0"/>
              <a:t> found that Fix worked to Mr. Stuart, and he wanted to arrest </a:t>
            </a:r>
            <a:r>
              <a:rPr lang="en-GB" dirty="0" err="1" smtClean="0"/>
              <a:t>Fogg</a:t>
            </a:r>
            <a:r>
              <a:rPr lang="en-GB" dirty="0" smtClean="0"/>
              <a:t> .</a:t>
            </a:r>
          </a:p>
          <a:p>
            <a:r>
              <a:rPr lang="en-GB" dirty="0" smtClean="0"/>
              <a:t> 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So Fix put </a:t>
            </a:r>
            <a:r>
              <a:rPr lang="en-GB" dirty="0" err="1" smtClean="0"/>
              <a:t>Passepartout</a:t>
            </a:r>
            <a:r>
              <a:rPr lang="en-GB" dirty="0" smtClean="0"/>
              <a:t> drank and in a ship to Japan</a:t>
            </a:r>
            <a:endParaRPr lang="en-GB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7200" y="5562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Fogg</a:t>
            </a:r>
            <a:r>
              <a:rPr lang="en-US" dirty="0" smtClean="0"/>
              <a:t> and Miss </a:t>
            </a:r>
            <a:r>
              <a:rPr lang="en-US" dirty="0" err="1" smtClean="0"/>
              <a:t>Aouda</a:t>
            </a:r>
            <a:r>
              <a:rPr lang="en-US" dirty="0" smtClean="0"/>
              <a:t> </a:t>
            </a:r>
            <a:r>
              <a:rPr lang="en-US" dirty="0" smtClean="0"/>
              <a:t>left </a:t>
            </a:r>
            <a:r>
              <a:rPr lang="en-US" dirty="0" smtClean="0"/>
              <a:t>in another ship and Fix followed them </a:t>
            </a:r>
            <a:endParaRPr lang="pt-PT" dirty="0"/>
          </a:p>
        </p:txBody>
      </p:sp>
      <p:pic>
        <p:nvPicPr>
          <p:cNvPr id="8" name="Picture 2" descr="http://criticallegalthinking.com/wp-content/uploads/2011/08/Phileas-Fogg-burns-everything.jpe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3493" r="9170"/>
          <a:stretch>
            <a:fillRect/>
          </a:stretch>
        </p:blipFill>
        <p:spPr bwMode="auto">
          <a:xfrm>
            <a:off x="902677" y="3200400"/>
            <a:ext cx="1981200" cy="2105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http://www.nndb.com/people/216/000097922/jeb-stuart-1-sized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934200" y="1981200"/>
            <a:ext cx="1723534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8" descr="http://dgartsfestival.files.wordpress.com/2010/05/inspector_fix-medium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/>
          </a:blip>
          <a:srcRect/>
          <a:stretch>
            <a:fillRect/>
          </a:stretch>
        </p:blipFill>
        <p:spPr bwMode="auto">
          <a:xfrm>
            <a:off x="4495800" y="1981200"/>
            <a:ext cx="1600200" cy="1851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6" descr="http://t3.gstatic.com/images?q=tbn:ANd9GcThSXIbOFGDBsQoZu5mYtjRzann-D-_BZ9omwRFB1ktYZnW3xboUQ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3846" t="10787" b="59988"/>
          <a:stretch>
            <a:fillRect/>
          </a:stretch>
        </p:blipFill>
        <p:spPr bwMode="auto">
          <a:xfrm>
            <a:off x="4419600" y="304800"/>
            <a:ext cx="16764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0" name="Picture 2" descr="http://www.simplonpc.co.uk/PortuguesePCjpegs/SerpaPinto02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200400" y="4191000"/>
            <a:ext cx="2972000" cy="1895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://m.vcst.net/wines/pack-6-garrafas-gouguenheim-chardonnay-526255-s51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934200" y="4724400"/>
            <a:ext cx="1419600" cy="189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4" name="Picture 6" descr="http://cronicasmacaenses.files.wordpress.com/2013/04/china-antiga-45.jpg?w=7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7846" y="419100"/>
            <a:ext cx="1951355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ixaDeTexto 2"/>
          <p:cNvSpPr txBox="1"/>
          <p:nvPr/>
        </p:nvSpPr>
        <p:spPr>
          <a:xfrm>
            <a:off x="1066800" y="175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Hong Kong 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33800" y="1066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Passepartout</a:t>
            </a:r>
            <a:r>
              <a:rPr lang="en-US" dirty="0" smtClean="0"/>
              <a:t> started to work in a circus to </a:t>
            </a:r>
            <a:r>
              <a:rPr lang="en-US" dirty="0" smtClean="0"/>
              <a:t>earn </a:t>
            </a:r>
            <a:r>
              <a:rPr lang="en-US" dirty="0" smtClean="0"/>
              <a:t>more </a:t>
            </a:r>
            <a:r>
              <a:rPr lang="en-US" dirty="0" smtClean="0"/>
              <a:t>money</a:t>
            </a:r>
            <a:endParaRPr lang="pt-PT" dirty="0"/>
          </a:p>
        </p:txBody>
      </p:sp>
      <p:pic>
        <p:nvPicPr>
          <p:cNvPr id="24578" name="Picture 2" descr="http://www.historiadomundo.com.br/imagens/historiadocirco_historiadomu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3533775" cy="237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criticallegalthinking.com/wp-content/uploads/2011/08/Phileas-Fogg-burns-everything.jpe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3493" r="-226"/>
          <a:stretch>
            <a:fillRect/>
          </a:stretch>
        </p:blipFill>
        <p:spPr bwMode="auto">
          <a:xfrm>
            <a:off x="6248400" y="304800"/>
            <a:ext cx="2438400" cy="2347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8"/>
          <p:cNvSpPr txBox="1"/>
          <p:nvPr/>
        </p:nvSpPr>
        <p:spPr>
          <a:xfrm>
            <a:off x="4495800" y="2819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week later </a:t>
            </a:r>
            <a:r>
              <a:rPr lang="en-US" dirty="0" err="1" smtClean="0"/>
              <a:t>Fogg</a:t>
            </a:r>
            <a:r>
              <a:rPr lang="en-US" dirty="0" smtClean="0"/>
              <a:t>,  Miss </a:t>
            </a:r>
            <a:r>
              <a:rPr lang="en-US" dirty="0" err="1" smtClean="0"/>
              <a:t>Aouda</a:t>
            </a:r>
            <a:r>
              <a:rPr lang="en-US" dirty="0" smtClean="0"/>
              <a:t> and Fix arrived in Japan and started to look for </a:t>
            </a:r>
            <a:r>
              <a:rPr lang="en-US" dirty="0" err="1" smtClean="0"/>
              <a:t>Passepartout</a:t>
            </a:r>
            <a:r>
              <a:rPr lang="en-US" dirty="0" smtClean="0"/>
              <a:t> 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33400" y="5715000"/>
            <a:ext cx="538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they found him they </a:t>
            </a:r>
            <a:r>
              <a:rPr lang="en-US" dirty="0" smtClean="0"/>
              <a:t>left in </a:t>
            </a:r>
            <a:r>
              <a:rPr lang="en-US" dirty="0" smtClean="0"/>
              <a:t>a ship to America</a:t>
            </a:r>
            <a:endParaRPr lang="pt-PT" dirty="0"/>
          </a:p>
        </p:txBody>
      </p:sp>
      <p:pic>
        <p:nvPicPr>
          <p:cNvPr id="24580" name="Picture 4" descr="http://www.katembe.com.pt/images/VeraCruz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09600" y="3429000"/>
            <a:ext cx="3019425" cy="2086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http://1.bp.blogspot.com/-QVZpAHKrtss/UCpRNoMeiiI/AAAAAAAAAjE/0BBi_DQmtWk/s1600/America_map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172200" y="3810000"/>
            <a:ext cx="2342524" cy="2737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838200" y="220980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of December,  San Francisco</a:t>
            </a:r>
            <a:endParaRPr lang="pt-PT" dirty="0"/>
          </a:p>
        </p:txBody>
      </p:sp>
      <p:pic>
        <p:nvPicPr>
          <p:cNvPr id="25602" name="Picture 2" descr="http://upload.wikimedia.org/wikipedia/commons/a/a7/San_francisco_186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651" t="9154" r="5814" b="13037"/>
          <a:stretch>
            <a:fillRect/>
          </a:stretch>
        </p:blipFill>
        <p:spPr bwMode="auto">
          <a:xfrm>
            <a:off x="990600" y="152400"/>
            <a:ext cx="3151939" cy="2087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ângulo 3"/>
          <p:cNvSpPr/>
          <p:nvPr/>
        </p:nvSpPr>
        <p:spPr>
          <a:xfrm>
            <a:off x="5943600" y="3124200"/>
            <a:ext cx="206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Train to New York</a:t>
            </a:r>
            <a:endParaRPr lang="pt-PT" dirty="0"/>
          </a:p>
        </p:txBody>
      </p:sp>
      <p:pic>
        <p:nvPicPr>
          <p:cNvPr id="5" name="Picture 2" descr="http://ipt.olhares.com/data/big/134/134970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029200" y="228600"/>
            <a:ext cx="38100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http://img.historiadigital.org/2009/05/Crise-de-1929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068689" y="3521606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ângulo 6"/>
          <p:cNvSpPr/>
          <p:nvPr/>
        </p:nvSpPr>
        <p:spPr>
          <a:xfrm>
            <a:off x="152400" y="5791200"/>
            <a:ext cx="5363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train was </a:t>
            </a:r>
            <a:r>
              <a:rPr lang="en-US" dirty="0" smtClean="0"/>
              <a:t>stopped </a:t>
            </a:r>
            <a:r>
              <a:rPr lang="en-US" dirty="0" smtClean="0"/>
              <a:t>by Sioux Indians who </a:t>
            </a:r>
            <a:r>
              <a:rPr lang="en-US" dirty="0" smtClean="0"/>
              <a:t>took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Passepartout</a:t>
            </a:r>
            <a:r>
              <a:rPr lang="en-US" dirty="0" smtClean="0"/>
              <a:t> and others passengers away </a:t>
            </a:r>
            <a:endParaRPr lang="pt-PT" dirty="0"/>
          </a:p>
        </p:txBody>
      </p:sp>
      <p:pic>
        <p:nvPicPr>
          <p:cNvPr id="25606" name="Picture 6" descr="http://ushistoryimages.com/images/sioux-indians/fullsize/sioux-indians-5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38200" y="2895600"/>
            <a:ext cx="3697266" cy="2699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0" y="228600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They </a:t>
            </a:r>
            <a:r>
              <a:rPr lang="en-US" dirty="0" smtClean="0"/>
              <a:t>went to </a:t>
            </a:r>
            <a:r>
              <a:rPr lang="en-US" dirty="0" smtClean="0"/>
              <a:t>look for </a:t>
            </a:r>
            <a:r>
              <a:rPr lang="en-US" dirty="0" err="1" smtClean="0"/>
              <a:t>Passepartout</a:t>
            </a:r>
            <a:r>
              <a:rPr lang="en-US" dirty="0" smtClean="0"/>
              <a:t> and after that they went to New York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4572000" y="457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They arrived in Queenstown and they had to take the train to Dublin and a ship to Liverpool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228600" y="335280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When they arrived Fix </a:t>
            </a:r>
            <a:r>
              <a:rPr lang="en-US" dirty="0" smtClean="0"/>
              <a:t>arrested </a:t>
            </a:r>
            <a:r>
              <a:rPr lang="en-US" dirty="0" err="1" smtClean="0"/>
              <a:t>Fogg</a:t>
            </a:r>
            <a:r>
              <a:rPr lang="en-US" dirty="0" smtClean="0"/>
              <a:t> but it was a mistake </a:t>
            </a:r>
            <a:r>
              <a:rPr lang="en-US" dirty="0" smtClean="0"/>
              <a:t>, he </a:t>
            </a:r>
            <a:r>
              <a:rPr lang="en-US" dirty="0" smtClean="0"/>
              <a:t>wasn`t the thief</a:t>
            </a:r>
            <a:endParaRPr lang="pt-PT" dirty="0"/>
          </a:p>
        </p:txBody>
      </p:sp>
      <p:pic>
        <p:nvPicPr>
          <p:cNvPr id="26626" name="Picture 2" descr="http://t2.gstatic.com/images?q=tbn:ANd9GcSjSn3s6Pc971xx2R9-PJ-EutwL5H6pUKdqkkCsJKexNaKgM9fZ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009900" y="1426185"/>
            <a:ext cx="2628900" cy="17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://2.bp.blogspot.com/-4wLpMRlo214/UQUzuIETo_I/AAAAAAAACJ8/Qro9mEv_frc/s1600/Dublin+%25286%2529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943600" y="1371600"/>
            <a:ext cx="2682183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http://mdsalaries.com/wp-content/uploads/2011/08/man_in_prison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85800" y="1066800"/>
            <a:ext cx="2238910" cy="2276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ângulo 8"/>
          <p:cNvSpPr/>
          <p:nvPr/>
        </p:nvSpPr>
        <p:spPr>
          <a:xfrm>
            <a:off x="0" y="6248400"/>
            <a:ext cx="340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They went in a train to London,</a:t>
            </a:r>
            <a:endParaRPr lang="pt-PT" dirty="0"/>
          </a:p>
        </p:txBody>
      </p:sp>
      <p:pic>
        <p:nvPicPr>
          <p:cNvPr id="10" name="Picture 2" descr="http://2.bp.blogspot.com/-RJ4p7YtlxHY/T230v3pv5JI/AAAAAAAAAC4/SEd7rx9Jj-M/s1600/Londres+115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143000" y="4191000"/>
            <a:ext cx="2667000" cy="200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ângulo 10"/>
          <p:cNvSpPr/>
          <p:nvPr/>
        </p:nvSpPr>
        <p:spPr>
          <a:xfrm>
            <a:off x="3276600" y="6211669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Fogg</a:t>
            </a:r>
            <a:r>
              <a:rPr lang="en-US" dirty="0" smtClean="0"/>
              <a:t> won </a:t>
            </a:r>
            <a:r>
              <a:rPr lang="en-US" dirty="0" smtClean="0"/>
              <a:t>the bet to </a:t>
            </a:r>
            <a:r>
              <a:rPr lang="en-US" dirty="0" smtClean="0"/>
              <a:t>Stuart </a:t>
            </a:r>
            <a:endParaRPr lang="pt-PT" dirty="0"/>
          </a:p>
        </p:txBody>
      </p:sp>
      <p:pic>
        <p:nvPicPr>
          <p:cNvPr id="12" name="Picture 2" descr="http://criticallegalthinking.com/wp-content/uploads/2011/08/Phileas-Fogg-burns-everything.jpe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6751" r="12236"/>
          <a:stretch>
            <a:fillRect/>
          </a:stretch>
        </p:blipFill>
        <p:spPr bwMode="auto">
          <a:xfrm>
            <a:off x="6019800" y="3657600"/>
            <a:ext cx="2590800" cy="2105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ângulo 12"/>
          <p:cNvSpPr/>
          <p:nvPr/>
        </p:nvSpPr>
        <p:spPr>
          <a:xfrm>
            <a:off x="5506466" y="5943600"/>
            <a:ext cx="3637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Fogg</a:t>
            </a:r>
            <a:r>
              <a:rPr lang="en-US" dirty="0" smtClean="0"/>
              <a:t> and Miss </a:t>
            </a:r>
            <a:r>
              <a:rPr lang="en-US" dirty="0" err="1" smtClean="0"/>
              <a:t>Aouda</a:t>
            </a:r>
            <a:r>
              <a:rPr lang="en-US" dirty="0" smtClean="0"/>
              <a:t> got married</a:t>
            </a:r>
            <a:endParaRPr lang="pt-PT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668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C2D2E"/>
                </a:solidFill>
                <a:latin typeface="+mn-lt"/>
              </a:rPr>
              <a:t>My opinion</a:t>
            </a:r>
            <a:endParaRPr lang="en-GB" dirty="0">
              <a:solidFill>
                <a:srgbClr val="FC2D2E"/>
              </a:solidFill>
              <a:latin typeface="+mn-lt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511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dirty="0" smtClean="0"/>
              <a:t>From a</a:t>
            </a:r>
            <a:r>
              <a:rPr lang="en-GB" dirty="0" smtClean="0"/>
              <a:t> </a:t>
            </a:r>
            <a:r>
              <a:rPr lang="en-GB" dirty="0" smtClean="0"/>
              <a:t>train to </a:t>
            </a:r>
            <a:r>
              <a:rPr lang="en-GB" dirty="0" smtClean="0"/>
              <a:t>an elephant </a:t>
            </a:r>
            <a:r>
              <a:rPr lang="en-GB" dirty="0" smtClean="0"/>
              <a:t>“ Around the World in Eighty Days” is one of the most </a:t>
            </a:r>
            <a:r>
              <a:rPr lang="en-GB" dirty="0" smtClean="0"/>
              <a:t>exciting </a:t>
            </a:r>
            <a:r>
              <a:rPr lang="en-GB" dirty="0" smtClean="0"/>
              <a:t>adventures that I </a:t>
            </a:r>
            <a:r>
              <a:rPr lang="en-GB" dirty="0" smtClean="0"/>
              <a:t>have ever </a:t>
            </a:r>
            <a:r>
              <a:rPr lang="en-GB" dirty="0" smtClean="0"/>
              <a:t>read </a:t>
            </a:r>
            <a:r>
              <a:rPr lang="en-GB" dirty="0" smtClean="0"/>
              <a:t>by</a:t>
            </a:r>
            <a:r>
              <a:rPr lang="en-GB" dirty="0" smtClean="0"/>
              <a:t> </a:t>
            </a:r>
            <a:r>
              <a:rPr lang="en-GB" dirty="0" smtClean="0"/>
              <a:t>Jules Verne. </a:t>
            </a:r>
          </a:p>
          <a:p>
            <a:pPr algn="just">
              <a:buFont typeface="Wingdings" pitchFamily="2" charset="2"/>
              <a:buChar char="Ø"/>
            </a:pPr>
            <a:r>
              <a:rPr lang="en-GB" dirty="0" smtClean="0"/>
              <a:t>So I really </a:t>
            </a:r>
            <a:r>
              <a:rPr lang="en-GB" dirty="0" smtClean="0"/>
              <a:t>enjoyed </a:t>
            </a:r>
            <a:r>
              <a:rPr lang="en-GB" dirty="0" smtClean="0"/>
              <a:t>this story and I recommend </a:t>
            </a:r>
            <a:r>
              <a:rPr lang="en-GB" dirty="0" smtClean="0"/>
              <a:t>it </a:t>
            </a:r>
            <a:r>
              <a:rPr lang="en-GB" dirty="0" smtClean="0"/>
              <a:t>to the people read the book </a:t>
            </a:r>
            <a:r>
              <a:rPr lang="en-GB" dirty="0" smtClean="0"/>
              <a:t>. You can also watch some of his </a:t>
            </a:r>
            <a:r>
              <a:rPr lang="en-GB" dirty="0" err="1" smtClean="0"/>
              <a:t>flms</a:t>
            </a:r>
            <a:r>
              <a:rPr lang="en-GB" dirty="0" smtClean="0"/>
              <a:t>.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21506" name="Picture 2" descr="http://80liters.files.wordpress.com/2010/07/around_the_world_in_eighty_da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810000"/>
            <a:ext cx="2001774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://t1.gstatic.com/images?q=tbn:ANd9GcR_9LQznNz9n2ROQ3kJ4Az2kuZ7cqIAx5nSoB-9BCnP3fB8Ta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038600"/>
            <a:ext cx="1800225" cy="2533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http://2.bp.blogspot.com/-FrFcg1g9gZo/TajKCXptndI/AAAAAAAAAlE/T7ICYi9ROXo/s1600/around_the_world_in_eighty_days_ve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234962"/>
            <a:ext cx="1566389" cy="2296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668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7C80"/>
                </a:solidFill>
                <a:latin typeface="+mn-lt"/>
              </a:rPr>
              <a:t>The writer: Jules Verne</a:t>
            </a:r>
            <a:endParaRPr lang="en-GB" dirty="0">
              <a:solidFill>
                <a:srgbClr val="FF7C80"/>
              </a:solidFill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5257800" cy="5029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2400" dirty="0" smtClean="0"/>
              <a:t>  Jules Gabriel Verne  was born </a:t>
            </a:r>
            <a:r>
              <a:rPr lang="en-GB" sz="2400" dirty="0" smtClean="0"/>
              <a:t>on</a:t>
            </a:r>
            <a:r>
              <a:rPr lang="en-GB" sz="2400" dirty="0" smtClean="0"/>
              <a:t> 8th  </a:t>
            </a:r>
            <a:r>
              <a:rPr lang="en-GB" sz="2400" dirty="0" smtClean="0"/>
              <a:t>February </a:t>
            </a:r>
            <a:r>
              <a:rPr lang="en-GB" sz="2400" dirty="0" smtClean="0"/>
              <a:t> </a:t>
            </a:r>
            <a:r>
              <a:rPr lang="en-GB" sz="2400" dirty="0" smtClean="0"/>
              <a:t>1828 and </a:t>
            </a:r>
            <a:r>
              <a:rPr lang="en-GB" sz="2400" dirty="0" smtClean="0"/>
              <a:t>died on 24th  March 1905. He </a:t>
            </a:r>
            <a:r>
              <a:rPr lang="en-GB" sz="2400" dirty="0" smtClean="0"/>
              <a:t>was </a:t>
            </a:r>
            <a:r>
              <a:rPr lang="en-GB" sz="2400" dirty="0" smtClean="0"/>
              <a:t>the </a:t>
            </a:r>
            <a:r>
              <a:rPr lang="en-GB" sz="2400" dirty="0" smtClean="0"/>
              <a:t>French writer who pioneered the science fiction genre. He is best known for his novels </a:t>
            </a:r>
            <a:r>
              <a:rPr lang="en-GB" sz="2400" i="1" dirty="0" smtClean="0"/>
              <a:t>Twenty Thousand Leagues Under the Sea</a:t>
            </a:r>
            <a:r>
              <a:rPr lang="en-GB" sz="2400" dirty="0" smtClean="0"/>
              <a:t>, </a:t>
            </a:r>
            <a:r>
              <a:rPr lang="en-GB" sz="2400" i="1" dirty="0" smtClean="0"/>
              <a:t>Journey to the Centre of the Earth</a:t>
            </a:r>
            <a:r>
              <a:rPr lang="en-GB" sz="2400" dirty="0" smtClean="0"/>
              <a:t>, </a:t>
            </a:r>
            <a:r>
              <a:rPr lang="en-GB" sz="2400" i="1" dirty="0" smtClean="0"/>
              <a:t>From the Earth to the Moon</a:t>
            </a:r>
            <a:r>
              <a:rPr lang="en-GB" sz="2400" dirty="0" smtClean="0"/>
              <a:t> and </a:t>
            </a:r>
            <a:r>
              <a:rPr lang="en-GB" sz="2400" i="1" dirty="0" smtClean="0"/>
              <a:t>Around the World in Eighty Days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pic>
        <p:nvPicPr>
          <p:cNvPr id="1028" name="Picture 4" descr="http://2.bp.blogspot.com/-UVpvrFV3pPg/ThruhNxLp2I/AAAAAAAABcQ/d8wDHIMUMBg/s1600/JUL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952750" cy="4238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7C80"/>
                </a:solidFill>
                <a:latin typeface="+mn-lt"/>
              </a:rPr>
              <a:t>The </a:t>
            </a:r>
            <a:r>
              <a:rPr lang="en-GB" dirty="0" smtClean="0">
                <a:solidFill>
                  <a:srgbClr val="FF7C80"/>
                </a:solidFill>
                <a:latin typeface="+mn-lt"/>
              </a:rPr>
              <a:t>story</a:t>
            </a:r>
            <a:endParaRPr lang="en-GB" dirty="0">
              <a:solidFill>
                <a:srgbClr val="FF7C80"/>
              </a:solidFill>
              <a:latin typeface="+mn-lt"/>
            </a:endParaRPr>
          </a:p>
        </p:txBody>
      </p:sp>
      <p:pic>
        <p:nvPicPr>
          <p:cNvPr id="15362" name="Picture 2" descr="http://2.bp.blogspot.com/-RJ4p7YtlxHY/T230v3pv5JI/AAAAAAAAAC4/SEd7rx9Jj-M/s1600/Londres+11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04800" y="1219200"/>
            <a:ext cx="3200400" cy="240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ixaDeTexto 7"/>
          <p:cNvSpPr txBox="1"/>
          <p:nvPr/>
        </p:nvSpPr>
        <p:spPr>
          <a:xfrm>
            <a:off x="838200" y="3810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London , 1872</a:t>
            </a:r>
            <a:endParaRPr lang="pt-PT" dirty="0"/>
          </a:p>
        </p:txBody>
      </p:sp>
      <p:pic>
        <p:nvPicPr>
          <p:cNvPr id="15364" name="Picture 4" descr="http://criticallegalthinking.com/wp-content/uploads/2011/08/Phileas-Fogg-burns-everything.jpe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2360" t="7191" r="11910"/>
          <a:stretch>
            <a:fillRect/>
          </a:stretch>
        </p:blipFill>
        <p:spPr bwMode="auto">
          <a:xfrm>
            <a:off x="3962400" y="1295400"/>
            <a:ext cx="2362200" cy="3933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ixaDeTexto 9"/>
          <p:cNvSpPr txBox="1"/>
          <p:nvPr/>
        </p:nvSpPr>
        <p:spPr>
          <a:xfrm>
            <a:off x="4495800" y="2667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Phileas</a:t>
            </a:r>
            <a:r>
              <a:rPr lang="en-GB" dirty="0" smtClean="0">
                <a:solidFill>
                  <a:schemeClr val="bg1"/>
                </a:solidFill>
              </a:rPr>
              <a:t>  Fogg,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 gentleman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366" name="Picture 6" descr="http://t3.gstatic.com/images?q=tbn:ANd9GcThSXIbOFGDBsQoZu5mYtjRzann-D-_BZ9omwRFB1ktYZnW3xboUQ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3846" t="10787"/>
          <a:stretch>
            <a:fillRect/>
          </a:stretch>
        </p:blipFill>
        <p:spPr bwMode="auto">
          <a:xfrm>
            <a:off x="6858000" y="1828800"/>
            <a:ext cx="19050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ixaDeTexto 11"/>
          <p:cNvSpPr txBox="1"/>
          <p:nvPr/>
        </p:nvSpPr>
        <p:spPr>
          <a:xfrm>
            <a:off x="6934200" y="3429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Passepartout</a:t>
            </a:r>
            <a:r>
              <a:rPr lang="pt-PT" dirty="0" smtClean="0">
                <a:solidFill>
                  <a:schemeClr val="bg1"/>
                </a:solidFill>
              </a:rPr>
              <a:t>, a </a:t>
            </a:r>
            <a:r>
              <a:rPr lang="en-GB" dirty="0" smtClean="0">
                <a:solidFill>
                  <a:schemeClr val="bg1"/>
                </a:solidFill>
              </a:rPr>
              <a:t>servant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otoviajar.com/wp-content/uploads/2012/11/Moeda-Britânica-Libras-Londres-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04800" y="838200"/>
            <a:ext cx="3425228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/>
          <p:cNvSpPr txBox="1"/>
          <p:nvPr/>
        </p:nvSpPr>
        <p:spPr>
          <a:xfrm>
            <a:off x="304800" y="2971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 smtClean="0"/>
              <a:t> </a:t>
            </a:r>
            <a:r>
              <a:rPr lang="en-GB" dirty="0" smtClean="0"/>
              <a:t>thief </a:t>
            </a:r>
            <a:r>
              <a:rPr lang="en-GB" dirty="0" smtClean="0"/>
              <a:t>took  £5.000</a:t>
            </a:r>
            <a:endParaRPr lang="en-GB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8652" t="23371" r="8652" b="22697"/>
          <a:stretch>
            <a:fillRect/>
          </a:stretch>
        </p:blipFill>
        <p:spPr bwMode="auto">
          <a:xfrm>
            <a:off x="4648200" y="685800"/>
            <a:ext cx="35052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ixaDeTexto 7"/>
          <p:cNvSpPr txBox="1"/>
          <p:nvPr/>
        </p:nvSpPr>
        <p:spPr>
          <a:xfrm>
            <a:off x="4114800" y="2971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“ </a:t>
            </a:r>
            <a:r>
              <a:rPr lang="en-GB" dirty="0" smtClean="0"/>
              <a:t>It’s </a:t>
            </a:r>
            <a:r>
              <a:rPr lang="en-GB" dirty="0" smtClean="0"/>
              <a:t>possible </a:t>
            </a:r>
            <a:r>
              <a:rPr lang="en-GB" dirty="0" smtClean="0"/>
              <a:t>to go </a:t>
            </a:r>
            <a:r>
              <a:rPr lang="en-GB" dirty="0" smtClean="0"/>
              <a:t>around the world in 80 days”- said </a:t>
            </a:r>
            <a:r>
              <a:rPr lang="en-GB" dirty="0" err="1" smtClean="0"/>
              <a:t>Fogg</a:t>
            </a:r>
            <a:endParaRPr lang="en-GB" dirty="0"/>
          </a:p>
        </p:txBody>
      </p:sp>
      <p:pic>
        <p:nvPicPr>
          <p:cNvPr id="9" name="Picture 2" descr="http://www.fotoviajar.com/wp-content/uploads/2012/11/Moeda-Britânica-Libras-Londres-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419600" y="4038600"/>
            <a:ext cx="3425228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ixaDeTexto 9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Stuart would </a:t>
            </a:r>
            <a:r>
              <a:rPr lang="en-GB" dirty="0" smtClean="0"/>
              <a:t>give him</a:t>
            </a:r>
            <a:r>
              <a:rPr lang="pt-PT" dirty="0" smtClean="0"/>
              <a:t> </a:t>
            </a:r>
            <a:r>
              <a:rPr lang="pt-PT" dirty="0" smtClean="0"/>
              <a:t>£20 .</a:t>
            </a:r>
            <a:r>
              <a:rPr lang="en-GB" dirty="0" smtClean="0"/>
              <a:t>000 if  </a:t>
            </a:r>
            <a:r>
              <a:rPr lang="en-GB" dirty="0" err="1" smtClean="0"/>
              <a:t>Fogg</a:t>
            </a:r>
            <a:r>
              <a:rPr lang="en-GB" dirty="0" smtClean="0"/>
              <a:t> went around the world in 80 days</a:t>
            </a:r>
            <a:endParaRPr lang="en-GB" dirty="0"/>
          </a:p>
        </p:txBody>
      </p:sp>
      <p:pic>
        <p:nvPicPr>
          <p:cNvPr id="17413" name="Picture 5" descr="http://www.nndb.com/people/216/000097922/jeb-stuart-1-sized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914400" y="3429000"/>
            <a:ext cx="2004611" cy="262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CaixaDeTexto 12"/>
          <p:cNvSpPr txBox="1"/>
          <p:nvPr/>
        </p:nvSpPr>
        <p:spPr>
          <a:xfrm>
            <a:off x="1447800" y="381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notice worried the </a:t>
            </a:r>
            <a:r>
              <a:rPr lang="en-GB" dirty="0" smtClean="0"/>
              <a:t>gentlemen at </a:t>
            </a:r>
            <a:r>
              <a:rPr lang="en-GB" dirty="0" err="1" smtClean="0"/>
              <a:t>Fogg’s</a:t>
            </a:r>
            <a:r>
              <a:rPr lang="en-GB" dirty="0" smtClean="0"/>
              <a:t> club</a:t>
            </a:r>
            <a:endParaRPr lang="en-GB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14400" y="381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Fogg must be back  until 21 </a:t>
            </a:r>
            <a:r>
              <a:rPr lang="en-GB" sz="2800" i="1" dirty="0" err="1" smtClean="0"/>
              <a:t>st</a:t>
            </a:r>
            <a:r>
              <a:rPr lang="en-GB" sz="2800" i="1" dirty="0" smtClean="0"/>
              <a:t> </a:t>
            </a:r>
            <a:r>
              <a:rPr lang="en-GB" sz="2800" i="1" dirty="0" smtClean="0"/>
              <a:t>December</a:t>
            </a:r>
            <a:endParaRPr lang="en-GB" sz="2800" i="1" dirty="0"/>
          </a:p>
        </p:txBody>
      </p:sp>
      <p:pic>
        <p:nvPicPr>
          <p:cNvPr id="18434" name="Picture 2" descr="http://www.teresaperez.com.br/files/highlights/img/4fec7036cc6f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52400" y="1143000"/>
            <a:ext cx="3654719" cy="19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http://ww1.vpackage.net/fotos_de_viaje/viaje_a_Italia/Italia_8599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657600" y="1143000"/>
            <a:ext cx="2743200" cy="1943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8" name="Picture 6" descr="http://ipt.olhares.com/data/big/308/3081731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4719"/>
          <a:stretch>
            <a:fillRect/>
          </a:stretch>
        </p:blipFill>
        <p:spPr bwMode="auto">
          <a:xfrm>
            <a:off x="5943600" y="1143000"/>
            <a:ext cx="3001274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ixaDeTexto 7"/>
          <p:cNvSpPr txBox="1"/>
          <p:nvPr/>
        </p:nvSpPr>
        <p:spPr>
          <a:xfrm>
            <a:off x="1295400" y="3124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Fogg and Passepartout went to France, Italy and Egypt</a:t>
            </a:r>
            <a:endParaRPr lang="en-GB" dirty="0"/>
          </a:p>
        </p:txBody>
      </p:sp>
      <p:pic>
        <p:nvPicPr>
          <p:cNvPr id="18440" name="Picture 8" descr="http://dgartsfestival.files.wordpress.com/2010/05/inspector_fix-medium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/>
          </a:blip>
          <a:srcRect/>
          <a:stretch>
            <a:fillRect/>
          </a:stretch>
        </p:blipFill>
        <p:spPr bwMode="auto">
          <a:xfrm>
            <a:off x="3200400" y="3657600"/>
            <a:ext cx="2057400" cy="289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ixaDeTexto 9"/>
          <p:cNvSpPr txBox="1"/>
          <p:nvPr/>
        </p:nvSpPr>
        <p:spPr>
          <a:xfrm>
            <a:off x="5562600" y="4800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Mrs Fix, </a:t>
            </a:r>
          </a:p>
          <a:p>
            <a:r>
              <a:rPr lang="en-GB" dirty="0" smtClean="0"/>
              <a:t>a detective who was looking for the thief</a:t>
            </a:r>
            <a:endParaRPr lang="en-GB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edia-cdn.tripadvisor.com/media/photo-s/01/ed/3a/d2/chhatrapati-shivaji-terminu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81000" y="304800"/>
            <a:ext cx="4527672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ixaDeTexto 2"/>
          <p:cNvSpPr txBox="1"/>
          <p:nvPr/>
        </p:nvSpPr>
        <p:spPr>
          <a:xfrm>
            <a:off x="3124200" y="2286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Bombay 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japaoemfoco.com/wp-content/uploads/2011/02/suripa-286x30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410200" y="533400"/>
            <a:ext cx="2438400" cy="255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/>
          <p:cNvSpPr txBox="1"/>
          <p:nvPr/>
        </p:nvSpPr>
        <p:spPr>
          <a:xfrm>
            <a:off x="4876800" y="3124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Passepartout</a:t>
            </a:r>
            <a:r>
              <a:rPr lang="en-GB" dirty="0" smtClean="0"/>
              <a:t> didn´t take </a:t>
            </a:r>
            <a:r>
              <a:rPr lang="en-GB" dirty="0" smtClean="0"/>
              <a:t>off his </a:t>
            </a:r>
            <a:r>
              <a:rPr lang="en-GB" dirty="0" smtClean="0"/>
              <a:t>shoes and the priest </a:t>
            </a:r>
            <a:r>
              <a:rPr lang="en-GB" dirty="0" smtClean="0"/>
              <a:t>got </a:t>
            </a:r>
            <a:r>
              <a:rPr lang="en-GB" dirty="0" smtClean="0"/>
              <a:t>angry</a:t>
            </a:r>
          </a:p>
          <a:p>
            <a:endParaRPr lang="en-GB" dirty="0"/>
          </a:p>
        </p:txBody>
      </p:sp>
      <p:pic>
        <p:nvPicPr>
          <p:cNvPr id="2052" name="Picture 4" descr="http://estradavelha.files.wordpress.com/2011/08/em-pias-pasavam-comboios-copy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4926" r="20395"/>
          <a:stretch>
            <a:fillRect/>
          </a:stretch>
        </p:blipFill>
        <p:spPr bwMode="auto">
          <a:xfrm>
            <a:off x="381000" y="3581400"/>
            <a:ext cx="35052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ixaDeTexto 7"/>
          <p:cNvSpPr txBox="1"/>
          <p:nvPr/>
        </p:nvSpPr>
        <p:spPr>
          <a:xfrm>
            <a:off x="609600" y="3657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They </a:t>
            </a:r>
            <a:r>
              <a:rPr lang="en-GB" dirty="0" smtClean="0">
                <a:solidFill>
                  <a:schemeClr val="bg1"/>
                </a:solidFill>
              </a:rPr>
              <a:t>wanted to go</a:t>
            </a:r>
            <a:r>
              <a:rPr lang="en-GB" dirty="0" smtClean="0">
                <a:solidFill>
                  <a:schemeClr val="bg1"/>
                </a:solidFill>
              </a:rPr>
              <a:t> by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train </a:t>
            </a:r>
            <a:r>
              <a:rPr lang="en-GB" dirty="0" smtClean="0">
                <a:solidFill>
                  <a:schemeClr val="bg1"/>
                </a:solidFill>
              </a:rPr>
              <a:t>but </a:t>
            </a:r>
            <a:r>
              <a:rPr lang="en-GB" dirty="0" smtClean="0">
                <a:solidFill>
                  <a:schemeClr val="bg1"/>
                </a:solidFill>
              </a:rPr>
              <a:t>the               railway </a:t>
            </a:r>
            <a:r>
              <a:rPr lang="en-GB" dirty="0" smtClean="0">
                <a:solidFill>
                  <a:schemeClr val="bg1"/>
                </a:solidFill>
              </a:rPr>
              <a:t> station wasn´t </a:t>
            </a:r>
            <a:r>
              <a:rPr lang="en-GB" dirty="0" smtClean="0">
                <a:solidFill>
                  <a:schemeClr val="bg1"/>
                </a:solidFill>
              </a:rPr>
              <a:t>finished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www.anda.jor.br/wp-content/uploads/2012/12/elefante-grande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648200" y="3733800"/>
            <a:ext cx="3962400" cy="2644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ixaDeTexto 9"/>
          <p:cNvSpPr txBox="1"/>
          <p:nvPr/>
        </p:nvSpPr>
        <p:spPr>
          <a:xfrm>
            <a:off x="5334000" y="3886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So, they </a:t>
            </a:r>
            <a:r>
              <a:rPr lang="en-GB" dirty="0" smtClean="0">
                <a:solidFill>
                  <a:schemeClr val="bg1"/>
                </a:solidFill>
              </a:rPr>
              <a:t>used an elephant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6/68/Prise_et_pillage_de_Bergen_op_Zoom_1747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419" t="4762" r="1891" b="7143"/>
          <a:stretch>
            <a:fillRect/>
          </a:stretch>
        </p:blipFill>
        <p:spPr bwMode="auto">
          <a:xfrm>
            <a:off x="381000" y="457200"/>
            <a:ext cx="5193406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/>
          <p:cNvSpPr txBox="1"/>
          <p:nvPr/>
        </p:nvSpPr>
        <p:spPr>
          <a:xfrm>
            <a:off x="5943600" y="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000" dirty="0" smtClean="0"/>
              <a:t>n Pillage,  the    old prince was dead and his young wife </a:t>
            </a:r>
            <a:r>
              <a:rPr lang="en-US" sz="2000" dirty="0" smtClean="0"/>
              <a:t>should </a:t>
            </a:r>
            <a:r>
              <a:rPr lang="en-US" sz="2000" dirty="0" smtClean="0"/>
              <a:t>have died with him </a:t>
            </a:r>
            <a:r>
              <a:rPr lang="en-US" sz="2000" dirty="0" smtClean="0"/>
              <a:t>in a big fire </a:t>
            </a:r>
            <a:endParaRPr lang="pt-PT" sz="2000" dirty="0"/>
          </a:p>
        </p:txBody>
      </p:sp>
      <p:pic>
        <p:nvPicPr>
          <p:cNvPr id="8" name="Picture 6" descr="http://t3.gstatic.com/images?q=tbn:ANd9GcThSXIbOFGDBsQoZu5mYtjRzann-D-_BZ9omwRFB1ktYZnW3xboUQ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3846" t="10787" b="59988"/>
          <a:stretch>
            <a:fillRect/>
          </a:stretch>
        </p:blipFill>
        <p:spPr bwMode="auto">
          <a:xfrm>
            <a:off x="1524000" y="3581400"/>
            <a:ext cx="19050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8"/>
          <p:cNvSpPr txBox="1"/>
          <p:nvPr/>
        </p:nvSpPr>
        <p:spPr>
          <a:xfrm>
            <a:off x="381000" y="39624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err="1" smtClean="0"/>
              <a:t>Passepartout</a:t>
            </a:r>
            <a:r>
              <a:rPr lang="en-GB" sz="2000" dirty="0" smtClean="0"/>
              <a:t> put the prince`s clothes and </a:t>
            </a:r>
            <a:r>
              <a:rPr lang="en-GB" sz="2000" dirty="0" smtClean="0"/>
              <a:t>saved </a:t>
            </a:r>
            <a:r>
              <a:rPr lang="en-GB" sz="2000" dirty="0" smtClean="0"/>
              <a:t>the princess, and they all </a:t>
            </a:r>
            <a:r>
              <a:rPr lang="en-GB" sz="2000" dirty="0" smtClean="0"/>
              <a:t>left </a:t>
            </a:r>
            <a:r>
              <a:rPr lang="en-GB" sz="2000" dirty="0" smtClean="0"/>
              <a:t>quickly on the elephant</a:t>
            </a:r>
            <a:endParaRPr lang="en-GB" sz="2000" dirty="0"/>
          </a:p>
        </p:txBody>
      </p:sp>
      <p:pic>
        <p:nvPicPr>
          <p:cNvPr id="13" name="Picture 2" descr="http://criticallegalthinking.com/wp-content/uploads/2011/08/Phileas-Fogg-burns-everything.jpe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6742" t="7191" r="15505" b="55056"/>
          <a:stretch>
            <a:fillRect/>
          </a:stretch>
        </p:blipFill>
        <p:spPr bwMode="auto">
          <a:xfrm>
            <a:off x="4343400" y="3657600"/>
            <a:ext cx="16002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http://criticallegalthinking.com/wp-content/uploads/2011/08/Phileas-Fogg-burns-everything.jpe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35242" r="71806" b="25991"/>
          <a:stretch>
            <a:fillRect/>
          </a:stretch>
        </p:blipFill>
        <p:spPr bwMode="auto">
          <a:xfrm>
            <a:off x="6858000" y="3505200"/>
            <a:ext cx="16002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riticallegalthinking.com/wp-content/uploads/2011/08/Phileas-Fogg-burns-everything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35242" r="71806"/>
          <a:stretch>
            <a:fillRect/>
          </a:stretch>
        </p:blipFill>
        <p:spPr bwMode="auto">
          <a:xfrm>
            <a:off x="6477000" y="609600"/>
            <a:ext cx="1752600" cy="3325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http://2.bp.blogspot.com/-hg6dGJjCQZA/UH82JnwSuUI/AAAAAAAAAkY/yNCkqeIvYf8/s1600/Allahabad+University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5376"/>
          <a:stretch>
            <a:fillRect/>
          </a:stretch>
        </p:blipFill>
        <p:spPr bwMode="auto">
          <a:xfrm>
            <a:off x="381000" y="381000"/>
            <a:ext cx="3580439" cy="2540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1295400" y="2514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Allahabad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53000" y="1524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</a:t>
            </a:r>
            <a:r>
              <a:rPr lang="en-GB" dirty="0" err="1" smtClean="0"/>
              <a:t>Aouda</a:t>
            </a:r>
            <a:r>
              <a:rPr lang="en-GB" dirty="0" smtClean="0"/>
              <a:t>, the princess</a:t>
            </a:r>
            <a:endParaRPr lang="en-GB" dirty="0"/>
          </a:p>
        </p:txBody>
      </p:sp>
      <p:pic>
        <p:nvPicPr>
          <p:cNvPr id="1026" name="Picture 2" descr="http://ipt.olhares.com/data/big/134/134970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04800" y="3505200"/>
            <a:ext cx="4419600" cy="294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CaixaDeTexto 13"/>
          <p:cNvSpPr txBox="1"/>
          <p:nvPr/>
        </p:nvSpPr>
        <p:spPr>
          <a:xfrm>
            <a:off x="1066800" y="4800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They  went  </a:t>
            </a:r>
            <a:r>
              <a:rPr lang="en-GB" dirty="0" smtClean="0">
                <a:solidFill>
                  <a:schemeClr val="bg1"/>
                </a:solidFill>
              </a:rPr>
              <a:t>by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train to Calcutta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media-cdn.tripadvisor.com/media/photo-s/01/c9/4f/05/victoria-palast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181600" y="4267200"/>
            <a:ext cx="3626827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CaixaDeTexto 15"/>
          <p:cNvSpPr txBox="1"/>
          <p:nvPr/>
        </p:nvSpPr>
        <p:spPr>
          <a:xfrm>
            <a:off x="5486400" y="4572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Calcutta</a:t>
            </a:r>
            <a:endParaRPr lang="en-GB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mdm.org.mz/wp-content/uploads/2012/11/19-juiz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429000" y="304800"/>
            <a:ext cx="2590800" cy="2445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 descr="http://dgartsfestival.files.wordpress.com/2010/05/inspector_fix-medium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/>
          </a:blip>
          <a:srcRect/>
          <a:stretch>
            <a:fillRect/>
          </a:stretch>
        </p:blipFill>
        <p:spPr bwMode="auto">
          <a:xfrm>
            <a:off x="685800" y="3505200"/>
            <a:ext cx="2057400" cy="289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762000" y="5638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Fix  was in the court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72000" y="2743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The judge wanted to put them in </a:t>
            </a:r>
            <a:r>
              <a:rPr lang="en-GB" dirty="0" smtClean="0"/>
              <a:t> </a:t>
            </a:r>
            <a:r>
              <a:rPr lang="en-GB" dirty="0" smtClean="0"/>
              <a:t>prison because they broke rules in several temples</a:t>
            </a:r>
            <a:endParaRPr lang="en-GB" dirty="0"/>
          </a:p>
        </p:txBody>
      </p:sp>
      <p:sp>
        <p:nvSpPr>
          <p:cNvPr id="9" name="CaixaDeTexto 8"/>
          <p:cNvSpPr txBox="1"/>
          <p:nvPr/>
        </p:nvSpPr>
        <p:spPr>
          <a:xfrm>
            <a:off x="4114800" y="5943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Fogg</a:t>
            </a:r>
            <a:r>
              <a:rPr lang="en-US" dirty="0" smtClean="0"/>
              <a:t> paid him </a:t>
            </a:r>
            <a:r>
              <a:rPr lang="en-US" dirty="0" smtClean="0"/>
              <a:t>not to be </a:t>
            </a:r>
            <a:r>
              <a:rPr lang="en-US" dirty="0" smtClean="0"/>
              <a:t>put in </a:t>
            </a:r>
            <a:r>
              <a:rPr lang="en-US" dirty="0" smtClean="0"/>
              <a:t>prison</a:t>
            </a:r>
          </a:p>
          <a:p>
            <a:endParaRPr lang="pt-PT" dirty="0"/>
          </a:p>
        </p:txBody>
      </p:sp>
      <p:pic>
        <p:nvPicPr>
          <p:cNvPr id="10" name="Picture 2" descr="http://www.fotoviajar.com/wp-content/uploads/2012/11/Moeda-Britânica-Libras-Londres-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689231" y="3762492"/>
            <a:ext cx="3425228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4" name="Picture 2" descr="http://www.euamovoce.pt/wp-content/uploads/2013/02/policia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09600" y="152400"/>
            <a:ext cx="2160833" cy="2453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DeTexto 4"/>
          <p:cNvSpPr txBox="1"/>
          <p:nvPr/>
        </p:nvSpPr>
        <p:spPr>
          <a:xfrm>
            <a:off x="3048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Calcutta a policeman </a:t>
            </a:r>
            <a:r>
              <a:rPr lang="en-US" dirty="0" smtClean="0"/>
              <a:t>took them </a:t>
            </a:r>
            <a:r>
              <a:rPr lang="en-US" dirty="0" smtClean="0"/>
              <a:t>to </a:t>
            </a:r>
            <a:r>
              <a:rPr lang="en-US" dirty="0" smtClean="0"/>
              <a:t>a </a:t>
            </a:r>
            <a:r>
              <a:rPr lang="en-US" dirty="0" smtClean="0"/>
              <a:t>judge</a:t>
            </a:r>
            <a:endParaRPr lang="pt-PT" dirty="0"/>
          </a:p>
        </p:txBody>
      </p:sp>
      <p:pic>
        <p:nvPicPr>
          <p:cNvPr id="23558" name="Picture 6" descr="http://t2.gstatic.com/images?q=tbn:ANd9GcSbwd-5kfFEM7JNKWRXJi5nAIMdUZ5lZZpvPfczSs0KhqtzxykcNw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219092" y="489156"/>
            <a:ext cx="2772168" cy="2076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449</TotalTime>
  <Words>528</Words>
  <Application>Microsoft Office PowerPoint</Application>
  <PresentationFormat>Apresentação no Ecrã (4:3)</PresentationFormat>
  <Paragraphs>65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Urbano</vt:lpstr>
      <vt:lpstr>AROUND THE WORLD  IN EIGHTY DAYS</vt:lpstr>
      <vt:lpstr>The writer: Jules Verne</vt:lpstr>
      <vt:lpstr>The story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My opinion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AROUND THE WORLD  IN EIGHTY DAYS</dc:title>
  <dc:creator>Familia</dc:creator>
  <cp:lastModifiedBy>Maria José</cp:lastModifiedBy>
  <cp:revision>46</cp:revision>
  <dcterms:created xsi:type="dcterms:W3CDTF">2013-04-05T18:07:50Z</dcterms:created>
  <dcterms:modified xsi:type="dcterms:W3CDTF">2013-05-12T20:47:00Z</dcterms:modified>
</cp:coreProperties>
</file>